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31" r:id="rId1"/>
  </p:sldMasterIdLst>
  <p:notesMasterIdLst>
    <p:notesMasterId r:id="rId17"/>
  </p:notesMasterIdLst>
  <p:sldIdLst>
    <p:sldId id="256" r:id="rId2"/>
    <p:sldId id="257" r:id="rId3"/>
    <p:sldId id="265" r:id="rId4"/>
    <p:sldId id="269" r:id="rId5"/>
    <p:sldId id="258" r:id="rId6"/>
    <p:sldId id="259" r:id="rId7"/>
    <p:sldId id="260" r:id="rId8"/>
    <p:sldId id="261" r:id="rId9"/>
    <p:sldId id="266" r:id="rId10"/>
    <p:sldId id="262" r:id="rId11"/>
    <p:sldId id="267" r:id="rId12"/>
    <p:sldId id="263" r:id="rId13"/>
    <p:sldId id="270" r:id="rId14"/>
    <p:sldId id="264"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2"/>
  </p:normalViewPr>
  <p:slideViewPr>
    <p:cSldViewPr snapToGrid="0" snapToObjects="1">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4CBC4E-C931-41F3-AC77-4D5B1349A008}" type="doc">
      <dgm:prSet loTypeId="urn:microsoft.com/office/officeart/2005/8/layout/hProcess11" loCatId="process" qsTypeId="urn:microsoft.com/office/officeart/2005/8/quickstyle/simple1" qsCatId="simple" csTypeId="urn:microsoft.com/office/officeart/2005/8/colors/accent1_2" csCatId="accent1" phldr="1"/>
      <dgm:spPr/>
    </dgm:pt>
    <dgm:pt modelId="{2C038E4F-7918-4D11-9868-1A96CF231D51}">
      <dgm:prSet phldrT="[Text]"/>
      <dgm:spPr/>
      <dgm:t>
        <a:bodyPr/>
        <a:lstStyle/>
        <a:p>
          <a:r>
            <a:rPr lang="en-US" i="1" dirty="0"/>
            <a:t>7/29: Intro to QIPS curriculum, QI intake form</a:t>
          </a:r>
        </a:p>
      </dgm:t>
    </dgm:pt>
    <dgm:pt modelId="{26EE8117-1E53-4402-A7C9-BEB873A84148}" type="parTrans" cxnId="{A543BF73-BCA9-4CCB-9985-03F1E3207EFD}">
      <dgm:prSet/>
      <dgm:spPr/>
      <dgm:t>
        <a:bodyPr/>
        <a:lstStyle/>
        <a:p>
          <a:endParaRPr lang="en-US"/>
        </a:p>
      </dgm:t>
    </dgm:pt>
    <dgm:pt modelId="{EEA69B58-8018-4529-900B-266220241C4A}" type="sibTrans" cxnId="{A543BF73-BCA9-4CCB-9985-03F1E3207EFD}">
      <dgm:prSet/>
      <dgm:spPr/>
      <dgm:t>
        <a:bodyPr/>
        <a:lstStyle/>
        <a:p>
          <a:endParaRPr lang="en-US"/>
        </a:p>
      </dgm:t>
    </dgm:pt>
    <dgm:pt modelId="{8CCE7B80-A09A-467F-BF42-72F8771C391B}">
      <dgm:prSet phldrT="[Text]"/>
      <dgm:spPr/>
      <dgm:t>
        <a:bodyPr/>
        <a:lstStyle/>
        <a:p>
          <a:r>
            <a:rPr lang="en-US" i="1" dirty="0"/>
            <a:t>7/30, 8/6, 8/13: PGY3 QI workshop</a:t>
          </a:r>
        </a:p>
      </dgm:t>
    </dgm:pt>
    <dgm:pt modelId="{533E3062-9725-45B6-AB5A-E67DE7980218}" type="parTrans" cxnId="{0C4B2634-6BFB-4AF8-BF99-DEBD0704D1C8}">
      <dgm:prSet/>
      <dgm:spPr/>
      <dgm:t>
        <a:bodyPr/>
        <a:lstStyle/>
        <a:p>
          <a:endParaRPr lang="en-US"/>
        </a:p>
      </dgm:t>
    </dgm:pt>
    <dgm:pt modelId="{68120D19-67FC-4196-B629-39CA8EBAB0BA}" type="sibTrans" cxnId="{0C4B2634-6BFB-4AF8-BF99-DEBD0704D1C8}">
      <dgm:prSet/>
      <dgm:spPr/>
      <dgm:t>
        <a:bodyPr/>
        <a:lstStyle/>
        <a:p>
          <a:endParaRPr lang="en-US"/>
        </a:p>
      </dgm:t>
    </dgm:pt>
    <dgm:pt modelId="{9CA143F3-4BBD-472F-A152-548351E5B94D}">
      <dgm:prSet phldrT="[Text]"/>
      <dgm:spPr/>
      <dgm:t>
        <a:bodyPr/>
        <a:lstStyle/>
        <a:p>
          <a:r>
            <a:rPr lang="en-US" i="1" dirty="0"/>
            <a:t>8/27: Patient safety, Mock RCA, Intro to M&amp;M</a:t>
          </a:r>
        </a:p>
      </dgm:t>
    </dgm:pt>
    <dgm:pt modelId="{153E497A-D15F-4D21-A226-EA4EC01446BD}" type="parTrans" cxnId="{02DFA9C5-0682-482A-A763-BDA2FCE3A615}">
      <dgm:prSet/>
      <dgm:spPr/>
      <dgm:t>
        <a:bodyPr/>
        <a:lstStyle/>
        <a:p>
          <a:endParaRPr lang="en-US"/>
        </a:p>
      </dgm:t>
    </dgm:pt>
    <dgm:pt modelId="{CADDA7AD-979F-4E9C-966D-8C3B07322F1A}" type="sibTrans" cxnId="{02DFA9C5-0682-482A-A763-BDA2FCE3A615}">
      <dgm:prSet/>
      <dgm:spPr/>
      <dgm:t>
        <a:bodyPr/>
        <a:lstStyle/>
        <a:p>
          <a:endParaRPr lang="en-US"/>
        </a:p>
      </dgm:t>
    </dgm:pt>
    <dgm:pt modelId="{E495BD93-FD34-4909-99B9-2F4CD809D179}">
      <dgm:prSet phldrT="[Text]"/>
      <dgm:spPr/>
      <dgm:t>
        <a:bodyPr/>
        <a:lstStyle/>
        <a:p>
          <a:r>
            <a:rPr lang="en-US" i="1" dirty="0"/>
            <a:t>9/9: First M&amp;M</a:t>
          </a:r>
        </a:p>
      </dgm:t>
    </dgm:pt>
    <dgm:pt modelId="{BAE02BDD-1FA9-4562-B9A7-47D9D8D2414B}" type="parTrans" cxnId="{5BEEB009-2870-4E9C-B66F-F177FC5419CC}">
      <dgm:prSet/>
      <dgm:spPr/>
      <dgm:t>
        <a:bodyPr/>
        <a:lstStyle/>
        <a:p>
          <a:endParaRPr lang="en-US"/>
        </a:p>
      </dgm:t>
    </dgm:pt>
    <dgm:pt modelId="{95DC7CF5-5C33-4944-8B24-7A50DB9344B0}" type="sibTrans" cxnId="{5BEEB009-2870-4E9C-B66F-F177FC5419CC}">
      <dgm:prSet/>
      <dgm:spPr/>
      <dgm:t>
        <a:bodyPr/>
        <a:lstStyle/>
        <a:p>
          <a:endParaRPr lang="en-US"/>
        </a:p>
      </dgm:t>
    </dgm:pt>
    <dgm:pt modelId="{C38F3331-D100-4B4E-B2C3-A49F1B3A22A2}">
      <dgm:prSet phldrT="[Text]"/>
      <dgm:spPr/>
      <dgm:t>
        <a:bodyPr/>
        <a:lstStyle/>
        <a:p>
          <a:r>
            <a:rPr lang="en-US" i="1" dirty="0"/>
            <a:t>9/27, 9/28, 9/29: PGY2 QI workshop</a:t>
          </a:r>
        </a:p>
      </dgm:t>
    </dgm:pt>
    <dgm:pt modelId="{4143F44A-694C-4EEC-B59C-6ED87C067D19}" type="parTrans" cxnId="{D5795824-B79B-4B08-9241-B2A79CA236F3}">
      <dgm:prSet/>
      <dgm:spPr/>
      <dgm:t>
        <a:bodyPr/>
        <a:lstStyle/>
        <a:p>
          <a:endParaRPr lang="en-US"/>
        </a:p>
      </dgm:t>
    </dgm:pt>
    <dgm:pt modelId="{43EE7948-6FA1-43F1-8D3F-6D03E7959C50}" type="sibTrans" cxnId="{D5795824-B79B-4B08-9241-B2A79CA236F3}">
      <dgm:prSet/>
      <dgm:spPr/>
      <dgm:t>
        <a:bodyPr/>
        <a:lstStyle/>
        <a:p>
          <a:endParaRPr lang="en-US"/>
        </a:p>
      </dgm:t>
    </dgm:pt>
    <dgm:pt modelId="{80AC6F6E-F44B-474F-8C93-D94683861E56}">
      <dgm:prSet phldrT="[Text]"/>
      <dgm:spPr/>
      <dgm:t>
        <a:bodyPr/>
        <a:lstStyle/>
        <a:p>
          <a:r>
            <a:rPr lang="en-US" i="1" dirty="0"/>
            <a:t>Nov, March, June: Meeting with QIPS chief and faculty</a:t>
          </a:r>
        </a:p>
      </dgm:t>
    </dgm:pt>
    <dgm:pt modelId="{E0AE0030-754C-4FFD-85D0-E527756F1077}" type="parTrans" cxnId="{8FC73558-8E0D-4098-ABE6-2E4C5891C966}">
      <dgm:prSet/>
      <dgm:spPr/>
      <dgm:t>
        <a:bodyPr/>
        <a:lstStyle/>
        <a:p>
          <a:endParaRPr lang="en-US"/>
        </a:p>
      </dgm:t>
    </dgm:pt>
    <dgm:pt modelId="{3F00285A-5811-4B5B-97F8-659115BEBFA5}" type="sibTrans" cxnId="{8FC73558-8E0D-4098-ABE6-2E4C5891C966}">
      <dgm:prSet/>
      <dgm:spPr/>
      <dgm:t>
        <a:bodyPr/>
        <a:lstStyle/>
        <a:p>
          <a:endParaRPr lang="en-US"/>
        </a:p>
      </dgm:t>
    </dgm:pt>
    <dgm:pt modelId="{9B8FAF87-E594-4B12-8537-E763DAE4DFCC}">
      <dgm:prSet phldrT="[Text]"/>
      <dgm:spPr/>
      <dgm:t>
        <a:bodyPr/>
        <a:lstStyle/>
        <a:p>
          <a:r>
            <a:rPr lang="en-US" i="1" dirty="0"/>
            <a:t>1/28/22: Presentation to QIPS panel</a:t>
          </a:r>
        </a:p>
      </dgm:t>
    </dgm:pt>
    <dgm:pt modelId="{9EB2E62B-635C-41C1-8B4C-E96995D0F3B5}" type="parTrans" cxnId="{B6FF4F97-BA5B-4870-B883-A8D6C36F8C85}">
      <dgm:prSet/>
      <dgm:spPr/>
      <dgm:t>
        <a:bodyPr/>
        <a:lstStyle/>
        <a:p>
          <a:endParaRPr lang="en-US"/>
        </a:p>
      </dgm:t>
    </dgm:pt>
    <dgm:pt modelId="{E3E4AEC6-FE7C-44DE-981F-9ED66E0BE02E}" type="sibTrans" cxnId="{B6FF4F97-BA5B-4870-B883-A8D6C36F8C85}">
      <dgm:prSet/>
      <dgm:spPr/>
      <dgm:t>
        <a:bodyPr/>
        <a:lstStyle/>
        <a:p>
          <a:endParaRPr lang="en-US"/>
        </a:p>
      </dgm:t>
    </dgm:pt>
    <dgm:pt modelId="{FBA5C4AA-1C9B-41BE-82E6-A5627C3E4CDF}">
      <dgm:prSet phldrT="[Text]"/>
      <dgm:spPr/>
      <dgm:t>
        <a:bodyPr/>
        <a:lstStyle/>
        <a:p>
          <a:r>
            <a:rPr lang="en-US" i="1" dirty="0"/>
            <a:t>5/27/22: End of the year QIPS symposium presentation</a:t>
          </a:r>
        </a:p>
      </dgm:t>
    </dgm:pt>
    <dgm:pt modelId="{8FB23A94-4FD8-486A-8FCB-0CFCD5A65674}" type="parTrans" cxnId="{0C4DD50B-8ABE-4D63-B5FE-463ABE58D97A}">
      <dgm:prSet/>
      <dgm:spPr/>
      <dgm:t>
        <a:bodyPr/>
        <a:lstStyle/>
        <a:p>
          <a:endParaRPr lang="en-US"/>
        </a:p>
      </dgm:t>
    </dgm:pt>
    <dgm:pt modelId="{8D6D249A-796E-4432-BD1E-F5700950B920}" type="sibTrans" cxnId="{0C4DD50B-8ABE-4D63-B5FE-463ABE58D97A}">
      <dgm:prSet/>
      <dgm:spPr/>
      <dgm:t>
        <a:bodyPr/>
        <a:lstStyle/>
        <a:p>
          <a:endParaRPr lang="en-US"/>
        </a:p>
      </dgm:t>
    </dgm:pt>
    <dgm:pt modelId="{19B78517-CF0A-499B-A416-8532E479202D}" type="pres">
      <dgm:prSet presAssocID="{A34CBC4E-C931-41F3-AC77-4D5B1349A008}" presName="Name0" presStyleCnt="0">
        <dgm:presLayoutVars>
          <dgm:dir/>
          <dgm:resizeHandles val="exact"/>
        </dgm:presLayoutVars>
      </dgm:prSet>
      <dgm:spPr/>
    </dgm:pt>
    <dgm:pt modelId="{77DBAE0E-A487-4794-B80F-D542C8B0B1B6}" type="pres">
      <dgm:prSet presAssocID="{A34CBC4E-C931-41F3-AC77-4D5B1349A008}" presName="arrow" presStyleLbl="bgShp" presStyleIdx="0" presStyleCnt="1"/>
      <dgm:spPr/>
    </dgm:pt>
    <dgm:pt modelId="{0E6E6663-E2EB-4149-8C94-DB417913FDCD}" type="pres">
      <dgm:prSet presAssocID="{A34CBC4E-C931-41F3-AC77-4D5B1349A008}" presName="points" presStyleCnt="0"/>
      <dgm:spPr/>
    </dgm:pt>
    <dgm:pt modelId="{756A5E43-E8DA-4811-9275-E4E3D4B42ECA}" type="pres">
      <dgm:prSet presAssocID="{2C038E4F-7918-4D11-9868-1A96CF231D51}" presName="compositeA" presStyleCnt="0"/>
      <dgm:spPr/>
    </dgm:pt>
    <dgm:pt modelId="{45ECA71D-DD32-45E4-94AE-B6A2FC668FFC}" type="pres">
      <dgm:prSet presAssocID="{2C038E4F-7918-4D11-9868-1A96CF231D51}" presName="textA" presStyleLbl="revTx" presStyleIdx="0" presStyleCnt="8">
        <dgm:presLayoutVars>
          <dgm:bulletEnabled val="1"/>
        </dgm:presLayoutVars>
      </dgm:prSet>
      <dgm:spPr/>
    </dgm:pt>
    <dgm:pt modelId="{334A581D-7CDE-405C-AAEC-BADD1A280646}" type="pres">
      <dgm:prSet presAssocID="{2C038E4F-7918-4D11-9868-1A96CF231D51}" presName="circleA" presStyleLbl="node1" presStyleIdx="0" presStyleCnt="8"/>
      <dgm:spPr/>
    </dgm:pt>
    <dgm:pt modelId="{39EDF544-FA2B-402E-9089-1822D255BFF3}" type="pres">
      <dgm:prSet presAssocID="{2C038E4F-7918-4D11-9868-1A96CF231D51}" presName="spaceA" presStyleCnt="0"/>
      <dgm:spPr/>
    </dgm:pt>
    <dgm:pt modelId="{71262763-CBCD-4E40-8BE5-B56CDCBECDBB}" type="pres">
      <dgm:prSet presAssocID="{EEA69B58-8018-4529-900B-266220241C4A}" presName="space" presStyleCnt="0"/>
      <dgm:spPr/>
    </dgm:pt>
    <dgm:pt modelId="{3411AFFB-9496-432F-87C0-DCDF9CF00F04}" type="pres">
      <dgm:prSet presAssocID="{8CCE7B80-A09A-467F-BF42-72F8771C391B}" presName="compositeB" presStyleCnt="0"/>
      <dgm:spPr/>
    </dgm:pt>
    <dgm:pt modelId="{773DBBC4-9E55-47D6-BCFB-DBC21893BC7D}" type="pres">
      <dgm:prSet presAssocID="{8CCE7B80-A09A-467F-BF42-72F8771C391B}" presName="textB" presStyleLbl="revTx" presStyleIdx="1" presStyleCnt="8">
        <dgm:presLayoutVars>
          <dgm:bulletEnabled val="1"/>
        </dgm:presLayoutVars>
      </dgm:prSet>
      <dgm:spPr/>
    </dgm:pt>
    <dgm:pt modelId="{0A54264D-734C-4D6D-84EB-2F128E3FD3FD}" type="pres">
      <dgm:prSet presAssocID="{8CCE7B80-A09A-467F-BF42-72F8771C391B}" presName="circleB" presStyleLbl="node1" presStyleIdx="1" presStyleCnt="8"/>
      <dgm:spPr/>
    </dgm:pt>
    <dgm:pt modelId="{F0D07B08-45CB-47E3-AD0D-6456554CBEDD}" type="pres">
      <dgm:prSet presAssocID="{8CCE7B80-A09A-467F-BF42-72F8771C391B}" presName="spaceB" presStyleCnt="0"/>
      <dgm:spPr/>
    </dgm:pt>
    <dgm:pt modelId="{0C23F797-098E-48DD-9D74-F4EE2779E189}" type="pres">
      <dgm:prSet presAssocID="{68120D19-67FC-4196-B629-39CA8EBAB0BA}" presName="space" presStyleCnt="0"/>
      <dgm:spPr/>
    </dgm:pt>
    <dgm:pt modelId="{F09D430F-2B18-4827-A8FE-B17A6C00ABEB}" type="pres">
      <dgm:prSet presAssocID="{9CA143F3-4BBD-472F-A152-548351E5B94D}" presName="compositeA" presStyleCnt="0"/>
      <dgm:spPr/>
    </dgm:pt>
    <dgm:pt modelId="{7E0F2D93-E1F3-4B21-955F-28073AE0D650}" type="pres">
      <dgm:prSet presAssocID="{9CA143F3-4BBD-472F-A152-548351E5B94D}" presName="textA" presStyleLbl="revTx" presStyleIdx="2" presStyleCnt="8">
        <dgm:presLayoutVars>
          <dgm:bulletEnabled val="1"/>
        </dgm:presLayoutVars>
      </dgm:prSet>
      <dgm:spPr/>
    </dgm:pt>
    <dgm:pt modelId="{2E781F73-5345-471C-8F0F-B4BB30AA8061}" type="pres">
      <dgm:prSet presAssocID="{9CA143F3-4BBD-472F-A152-548351E5B94D}" presName="circleA" presStyleLbl="node1" presStyleIdx="2" presStyleCnt="8"/>
      <dgm:spPr/>
    </dgm:pt>
    <dgm:pt modelId="{B6977E81-3567-4612-B013-3CFBB3F1AC96}" type="pres">
      <dgm:prSet presAssocID="{9CA143F3-4BBD-472F-A152-548351E5B94D}" presName="spaceA" presStyleCnt="0"/>
      <dgm:spPr/>
    </dgm:pt>
    <dgm:pt modelId="{1876E495-600A-43A0-B8D1-9EF2BDD65D11}" type="pres">
      <dgm:prSet presAssocID="{CADDA7AD-979F-4E9C-966D-8C3B07322F1A}" presName="space" presStyleCnt="0"/>
      <dgm:spPr/>
    </dgm:pt>
    <dgm:pt modelId="{1D678A9F-1E56-4D9B-AF8F-BDF5C7500A80}" type="pres">
      <dgm:prSet presAssocID="{E495BD93-FD34-4909-99B9-2F4CD809D179}" presName="compositeB" presStyleCnt="0"/>
      <dgm:spPr/>
    </dgm:pt>
    <dgm:pt modelId="{1BDADFA8-3690-4907-8E44-7A33B8EFC8C8}" type="pres">
      <dgm:prSet presAssocID="{E495BD93-FD34-4909-99B9-2F4CD809D179}" presName="textB" presStyleLbl="revTx" presStyleIdx="3" presStyleCnt="8">
        <dgm:presLayoutVars>
          <dgm:bulletEnabled val="1"/>
        </dgm:presLayoutVars>
      </dgm:prSet>
      <dgm:spPr/>
    </dgm:pt>
    <dgm:pt modelId="{50869D5B-117F-47DE-ACEF-4B6EED6AF926}" type="pres">
      <dgm:prSet presAssocID="{E495BD93-FD34-4909-99B9-2F4CD809D179}" presName="circleB" presStyleLbl="node1" presStyleIdx="3" presStyleCnt="8"/>
      <dgm:spPr/>
    </dgm:pt>
    <dgm:pt modelId="{227FC940-5174-45E7-B6C9-1CA99077B6E4}" type="pres">
      <dgm:prSet presAssocID="{E495BD93-FD34-4909-99B9-2F4CD809D179}" presName="spaceB" presStyleCnt="0"/>
      <dgm:spPr/>
    </dgm:pt>
    <dgm:pt modelId="{AE6A466B-7E66-4B7A-9107-7A2E16CEF264}" type="pres">
      <dgm:prSet presAssocID="{95DC7CF5-5C33-4944-8B24-7A50DB9344B0}" presName="space" presStyleCnt="0"/>
      <dgm:spPr/>
    </dgm:pt>
    <dgm:pt modelId="{CB53AC91-AF4E-4AB6-B7C5-A56CA1114DE9}" type="pres">
      <dgm:prSet presAssocID="{C38F3331-D100-4B4E-B2C3-A49F1B3A22A2}" presName="compositeA" presStyleCnt="0"/>
      <dgm:spPr/>
    </dgm:pt>
    <dgm:pt modelId="{0DDAA512-D54A-423A-9243-11E3CA790F3F}" type="pres">
      <dgm:prSet presAssocID="{C38F3331-D100-4B4E-B2C3-A49F1B3A22A2}" presName="textA" presStyleLbl="revTx" presStyleIdx="4" presStyleCnt="8">
        <dgm:presLayoutVars>
          <dgm:bulletEnabled val="1"/>
        </dgm:presLayoutVars>
      </dgm:prSet>
      <dgm:spPr/>
    </dgm:pt>
    <dgm:pt modelId="{760998B1-4EC6-44ED-8862-CEF82EDF4550}" type="pres">
      <dgm:prSet presAssocID="{C38F3331-D100-4B4E-B2C3-A49F1B3A22A2}" presName="circleA" presStyleLbl="node1" presStyleIdx="4" presStyleCnt="8"/>
      <dgm:spPr/>
    </dgm:pt>
    <dgm:pt modelId="{C41E91BB-EF05-46B8-AC42-CF3AC7038246}" type="pres">
      <dgm:prSet presAssocID="{C38F3331-D100-4B4E-B2C3-A49F1B3A22A2}" presName="spaceA" presStyleCnt="0"/>
      <dgm:spPr/>
    </dgm:pt>
    <dgm:pt modelId="{9CCF3360-1718-484F-A2E1-B03AE17ED97A}" type="pres">
      <dgm:prSet presAssocID="{43EE7948-6FA1-43F1-8D3F-6D03E7959C50}" presName="space" presStyleCnt="0"/>
      <dgm:spPr/>
    </dgm:pt>
    <dgm:pt modelId="{C261B7BF-1737-45EB-80AD-3834DCA7B4CD}" type="pres">
      <dgm:prSet presAssocID="{80AC6F6E-F44B-474F-8C93-D94683861E56}" presName="compositeB" presStyleCnt="0"/>
      <dgm:spPr/>
    </dgm:pt>
    <dgm:pt modelId="{AC5BD47E-415C-4ED0-922A-A675F17DF4B0}" type="pres">
      <dgm:prSet presAssocID="{80AC6F6E-F44B-474F-8C93-D94683861E56}" presName="textB" presStyleLbl="revTx" presStyleIdx="5" presStyleCnt="8">
        <dgm:presLayoutVars>
          <dgm:bulletEnabled val="1"/>
        </dgm:presLayoutVars>
      </dgm:prSet>
      <dgm:spPr/>
    </dgm:pt>
    <dgm:pt modelId="{8B15C2B1-6A4F-4873-8EFA-52ED47319BE2}" type="pres">
      <dgm:prSet presAssocID="{80AC6F6E-F44B-474F-8C93-D94683861E56}" presName="circleB" presStyleLbl="node1" presStyleIdx="5" presStyleCnt="8"/>
      <dgm:spPr/>
    </dgm:pt>
    <dgm:pt modelId="{04FED30C-2EEA-4982-8271-43CA9B05A35B}" type="pres">
      <dgm:prSet presAssocID="{80AC6F6E-F44B-474F-8C93-D94683861E56}" presName="spaceB" presStyleCnt="0"/>
      <dgm:spPr/>
    </dgm:pt>
    <dgm:pt modelId="{CE750AEE-1627-431C-AFA8-97EC004F4224}" type="pres">
      <dgm:prSet presAssocID="{3F00285A-5811-4B5B-97F8-659115BEBFA5}" presName="space" presStyleCnt="0"/>
      <dgm:spPr/>
    </dgm:pt>
    <dgm:pt modelId="{DE957378-9AA9-424A-BA49-D20DC97B988D}" type="pres">
      <dgm:prSet presAssocID="{9B8FAF87-E594-4B12-8537-E763DAE4DFCC}" presName="compositeA" presStyleCnt="0"/>
      <dgm:spPr/>
    </dgm:pt>
    <dgm:pt modelId="{6B0A8996-0FA6-44E6-85EB-33E47043BF1C}" type="pres">
      <dgm:prSet presAssocID="{9B8FAF87-E594-4B12-8537-E763DAE4DFCC}" presName="textA" presStyleLbl="revTx" presStyleIdx="6" presStyleCnt="8">
        <dgm:presLayoutVars>
          <dgm:bulletEnabled val="1"/>
        </dgm:presLayoutVars>
      </dgm:prSet>
      <dgm:spPr/>
    </dgm:pt>
    <dgm:pt modelId="{2BAF7A3B-5E7C-4CC0-AB68-DF61A0346A20}" type="pres">
      <dgm:prSet presAssocID="{9B8FAF87-E594-4B12-8537-E763DAE4DFCC}" presName="circleA" presStyleLbl="node1" presStyleIdx="6" presStyleCnt="8"/>
      <dgm:spPr/>
    </dgm:pt>
    <dgm:pt modelId="{D9FAE666-CE63-4B5B-B013-0F97C11D9B89}" type="pres">
      <dgm:prSet presAssocID="{9B8FAF87-E594-4B12-8537-E763DAE4DFCC}" presName="spaceA" presStyleCnt="0"/>
      <dgm:spPr/>
    </dgm:pt>
    <dgm:pt modelId="{CC353DC4-1E2C-4319-8B2E-F0DF25E5EBE3}" type="pres">
      <dgm:prSet presAssocID="{E3E4AEC6-FE7C-44DE-981F-9ED66E0BE02E}" presName="space" presStyleCnt="0"/>
      <dgm:spPr/>
    </dgm:pt>
    <dgm:pt modelId="{20D82AF4-1366-4B54-A084-E915F368DAAD}" type="pres">
      <dgm:prSet presAssocID="{FBA5C4AA-1C9B-41BE-82E6-A5627C3E4CDF}" presName="compositeB" presStyleCnt="0"/>
      <dgm:spPr/>
    </dgm:pt>
    <dgm:pt modelId="{85EB61A5-A5EE-49D3-AFE4-7C1F358E708E}" type="pres">
      <dgm:prSet presAssocID="{FBA5C4AA-1C9B-41BE-82E6-A5627C3E4CDF}" presName="textB" presStyleLbl="revTx" presStyleIdx="7" presStyleCnt="8">
        <dgm:presLayoutVars>
          <dgm:bulletEnabled val="1"/>
        </dgm:presLayoutVars>
      </dgm:prSet>
      <dgm:spPr/>
    </dgm:pt>
    <dgm:pt modelId="{2057F920-8F63-4063-B0EF-9BECAFBA6F39}" type="pres">
      <dgm:prSet presAssocID="{FBA5C4AA-1C9B-41BE-82E6-A5627C3E4CDF}" presName="circleB" presStyleLbl="node1" presStyleIdx="7" presStyleCnt="8"/>
      <dgm:spPr>
        <a:solidFill>
          <a:schemeClr val="accent1"/>
        </a:solidFill>
      </dgm:spPr>
    </dgm:pt>
    <dgm:pt modelId="{6E1922A6-F1FB-437A-B7D4-7CE70695507C}" type="pres">
      <dgm:prSet presAssocID="{FBA5C4AA-1C9B-41BE-82E6-A5627C3E4CDF}" presName="spaceB" presStyleCnt="0"/>
      <dgm:spPr/>
    </dgm:pt>
  </dgm:ptLst>
  <dgm:cxnLst>
    <dgm:cxn modelId="{5BEEB009-2870-4E9C-B66F-F177FC5419CC}" srcId="{A34CBC4E-C931-41F3-AC77-4D5B1349A008}" destId="{E495BD93-FD34-4909-99B9-2F4CD809D179}" srcOrd="3" destOrd="0" parTransId="{BAE02BDD-1FA9-4562-B9A7-47D9D8D2414B}" sibTransId="{95DC7CF5-5C33-4944-8B24-7A50DB9344B0}"/>
    <dgm:cxn modelId="{0C4DD50B-8ABE-4D63-B5FE-463ABE58D97A}" srcId="{A34CBC4E-C931-41F3-AC77-4D5B1349A008}" destId="{FBA5C4AA-1C9B-41BE-82E6-A5627C3E4CDF}" srcOrd="7" destOrd="0" parTransId="{8FB23A94-4FD8-486A-8FCB-0CFCD5A65674}" sibTransId="{8D6D249A-796E-4432-BD1E-F5700950B920}"/>
    <dgm:cxn modelId="{D5795824-B79B-4B08-9241-B2A79CA236F3}" srcId="{A34CBC4E-C931-41F3-AC77-4D5B1349A008}" destId="{C38F3331-D100-4B4E-B2C3-A49F1B3A22A2}" srcOrd="4" destOrd="0" parTransId="{4143F44A-694C-4EEC-B59C-6ED87C067D19}" sibTransId="{43EE7948-6FA1-43F1-8D3F-6D03E7959C50}"/>
    <dgm:cxn modelId="{27C0D324-14A8-4376-9812-AD40B2E734C6}" type="presOf" srcId="{2C038E4F-7918-4D11-9868-1A96CF231D51}" destId="{45ECA71D-DD32-45E4-94AE-B6A2FC668FFC}" srcOrd="0" destOrd="0" presId="urn:microsoft.com/office/officeart/2005/8/layout/hProcess11"/>
    <dgm:cxn modelId="{0C4B2634-6BFB-4AF8-BF99-DEBD0704D1C8}" srcId="{A34CBC4E-C931-41F3-AC77-4D5B1349A008}" destId="{8CCE7B80-A09A-467F-BF42-72F8771C391B}" srcOrd="1" destOrd="0" parTransId="{533E3062-9725-45B6-AB5A-E67DE7980218}" sibTransId="{68120D19-67FC-4196-B629-39CA8EBAB0BA}"/>
    <dgm:cxn modelId="{7782F350-56FB-4B35-9FDA-B1BE4A074CD8}" type="presOf" srcId="{E495BD93-FD34-4909-99B9-2F4CD809D179}" destId="{1BDADFA8-3690-4907-8E44-7A33B8EFC8C8}" srcOrd="0" destOrd="0" presId="urn:microsoft.com/office/officeart/2005/8/layout/hProcess11"/>
    <dgm:cxn modelId="{06823873-97C5-40B8-8F03-A0816C9A2100}" type="presOf" srcId="{9CA143F3-4BBD-472F-A152-548351E5B94D}" destId="{7E0F2D93-E1F3-4B21-955F-28073AE0D650}" srcOrd="0" destOrd="0" presId="urn:microsoft.com/office/officeart/2005/8/layout/hProcess11"/>
    <dgm:cxn modelId="{A543BF73-BCA9-4CCB-9985-03F1E3207EFD}" srcId="{A34CBC4E-C931-41F3-AC77-4D5B1349A008}" destId="{2C038E4F-7918-4D11-9868-1A96CF231D51}" srcOrd="0" destOrd="0" parTransId="{26EE8117-1E53-4402-A7C9-BEB873A84148}" sibTransId="{EEA69B58-8018-4529-900B-266220241C4A}"/>
    <dgm:cxn modelId="{8FC73558-8E0D-4098-ABE6-2E4C5891C966}" srcId="{A34CBC4E-C931-41F3-AC77-4D5B1349A008}" destId="{80AC6F6E-F44B-474F-8C93-D94683861E56}" srcOrd="5" destOrd="0" parTransId="{E0AE0030-754C-4FFD-85D0-E527756F1077}" sibTransId="{3F00285A-5811-4B5B-97F8-659115BEBFA5}"/>
    <dgm:cxn modelId="{46F10779-E647-4BE7-8586-1C3ED49F6B5F}" type="presOf" srcId="{9B8FAF87-E594-4B12-8537-E763DAE4DFCC}" destId="{6B0A8996-0FA6-44E6-85EB-33E47043BF1C}" srcOrd="0" destOrd="0" presId="urn:microsoft.com/office/officeart/2005/8/layout/hProcess11"/>
    <dgm:cxn modelId="{9DD10D87-A9F2-4B63-BA19-25A187D2413A}" type="presOf" srcId="{80AC6F6E-F44B-474F-8C93-D94683861E56}" destId="{AC5BD47E-415C-4ED0-922A-A675F17DF4B0}" srcOrd="0" destOrd="0" presId="urn:microsoft.com/office/officeart/2005/8/layout/hProcess11"/>
    <dgm:cxn modelId="{B6FF4F97-BA5B-4870-B883-A8D6C36F8C85}" srcId="{A34CBC4E-C931-41F3-AC77-4D5B1349A008}" destId="{9B8FAF87-E594-4B12-8537-E763DAE4DFCC}" srcOrd="6" destOrd="0" parTransId="{9EB2E62B-635C-41C1-8B4C-E96995D0F3B5}" sibTransId="{E3E4AEC6-FE7C-44DE-981F-9ED66E0BE02E}"/>
    <dgm:cxn modelId="{BA3EBEA9-C89B-48C3-A322-3CB66C820F5F}" type="presOf" srcId="{C38F3331-D100-4B4E-B2C3-A49F1B3A22A2}" destId="{0DDAA512-D54A-423A-9243-11E3CA790F3F}" srcOrd="0" destOrd="0" presId="urn:microsoft.com/office/officeart/2005/8/layout/hProcess11"/>
    <dgm:cxn modelId="{D86D75AF-7BC3-4AC7-8053-15E1E7A91A3F}" type="presOf" srcId="{8CCE7B80-A09A-467F-BF42-72F8771C391B}" destId="{773DBBC4-9E55-47D6-BCFB-DBC21893BC7D}" srcOrd="0" destOrd="0" presId="urn:microsoft.com/office/officeart/2005/8/layout/hProcess11"/>
    <dgm:cxn modelId="{02DFA9C5-0682-482A-A763-BDA2FCE3A615}" srcId="{A34CBC4E-C931-41F3-AC77-4D5B1349A008}" destId="{9CA143F3-4BBD-472F-A152-548351E5B94D}" srcOrd="2" destOrd="0" parTransId="{153E497A-D15F-4D21-A226-EA4EC01446BD}" sibTransId="{CADDA7AD-979F-4E9C-966D-8C3B07322F1A}"/>
    <dgm:cxn modelId="{4A8CBAC5-C263-410C-A50C-08A50D6B527E}" type="presOf" srcId="{A34CBC4E-C931-41F3-AC77-4D5B1349A008}" destId="{19B78517-CF0A-499B-A416-8532E479202D}" srcOrd="0" destOrd="0" presId="urn:microsoft.com/office/officeart/2005/8/layout/hProcess11"/>
    <dgm:cxn modelId="{A53CAFDD-DE5A-4F56-AB39-CB03A6725574}" type="presOf" srcId="{FBA5C4AA-1C9B-41BE-82E6-A5627C3E4CDF}" destId="{85EB61A5-A5EE-49D3-AFE4-7C1F358E708E}" srcOrd="0" destOrd="0" presId="urn:microsoft.com/office/officeart/2005/8/layout/hProcess11"/>
    <dgm:cxn modelId="{148B64C5-FDF1-4F46-900C-8ABBCF2A1EFE}" type="presParOf" srcId="{19B78517-CF0A-499B-A416-8532E479202D}" destId="{77DBAE0E-A487-4794-B80F-D542C8B0B1B6}" srcOrd="0" destOrd="0" presId="urn:microsoft.com/office/officeart/2005/8/layout/hProcess11"/>
    <dgm:cxn modelId="{E7D13C46-7917-4DC7-AB81-E798F5219FF8}" type="presParOf" srcId="{19B78517-CF0A-499B-A416-8532E479202D}" destId="{0E6E6663-E2EB-4149-8C94-DB417913FDCD}" srcOrd="1" destOrd="0" presId="urn:microsoft.com/office/officeart/2005/8/layout/hProcess11"/>
    <dgm:cxn modelId="{D8FFFA2E-48B8-4095-B98D-802BE569E684}" type="presParOf" srcId="{0E6E6663-E2EB-4149-8C94-DB417913FDCD}" destId="{756A5E43-E8DA-4811-9275-E4E3D4B42ECA}" srcOrd="0" destOrd="0" presId="urn:microsoft.com/office/officeart/2005/8/layout/hProcess11"/>
    <dgm:cxn modelId="{B01D2E7B-E467-4F82-98D1-02CC437B497F}" type="presParOf" srcId="{756A5E43-E8DA-4811-9275-E4E3D4B42ECA}" destId="{45ECA71D-DD32-45E4-94AE-B6A2FC668FFC}" srcOrd="0" destOrd="0" presId="urn:microsoft.com/office/officeart/2005/8/layout/hProcess11"/>
    <dgm:cxn modelId="{8FA09B29-15BB-4A33-B003-744B6D27B506}" type="presParOf" srcId="{756A5E43-E8DA-4811-9275-E4E3D4B42ECA}" destId="{334A581D-7CDE-405C-AAEC-BADD1A280646}" srcOrd="1" destOrd="0" presId="urn:microsoft.com/office/officeart/2005/8/layout/hProcess11"/>
    <dgm:cxn modelId="{667EF18D-91BB-49E8-94E2-D326751431D7}" type="presParOf" srcId="{756A5E43-E8DA-4811-9275-E4E3D4B42ECA}" destId="{39EDF544-FA2B-402E-9089-1822D255BFF3}" srcOrd="2" destOrd="0" presId="urn:microsoft.com/office/officeart/2005/8/layout/hProcess11"/>
    <dgm:cxn modelId="{5FC896B3-4790-4E94-889F-FA2C40655D69}" type="presParOf" srcId="{0E6E6663-E2EB-4149-8C94-DB417913FDCD}" destId="{71262763-CBCD-4E40-8BE5-B56CDCBECDBB}" srcOrd="1" destOrd="0" presId="urn:microsoft.com/office/officeart/2005/8/layout/hProcess11"/>
    <dgm:cxn modelId="{49E586BB-8F53-45C0-B735-4E5568787EF5}" type="presParOf" srcId="{0E6E6663-E2EB-4149-8C94-DB417913FDCD}" destId="{3411AFFB-9496-432F-87C0-DCDF9CF00F04}" srcOrd="2" destOrd="0" presId="urn:microsoft.com/office/officeart/2005/8/layout/hProcess11"/>
    <dgm:cxn modelId="{035693C2-96DA-407F-A8A4-4CCBF5B9BFDC}" type="presParOf" srcId="{3411AFFB-9496-432F-87C0-DCDF9CF00F04}" destId="{773DBBC4-9E55-47D6-BCFB-DBC21893BC7D}" srcOrd="0" destOrd="0" presId="urn:microsoft.com/office/officeart/2005/8/layout/hProcess11"/>
    <dgm:cxn modelId="{4704827E-E409-4C0F-BAB4-AC291B6D35F6}" type="presParOf" srcId="{3411AFFB-9496-432F-87C0-DCDF9CF00F04}" destId="{0A54264D-734C-4D6D-84EB-2F128E3FD3FD}" srcOrd="1" destOrd="0" presId="urn:microsoft.com/office/officeart/2005/8/layout/hProcess11"/>
    <dgm:cxn modelId="{E63A7360-A601-43DE-9193-40CCC84E0F73}" type="presParOf" srcId="{3411AFFB-9496-432F-87C0-DCDF9CF00F04}" destId="{F0D07B08-45CB-47E3-AD0D-6456554CBEDD}" srcOrd="2" destOrd="0" presId="urn:microsoft.com/office/officeart/2005/8/layout/hProcess11"/>
    <dgm:cxn modelId="{F4B4A680-C9CC-4EC3-BFD7-F5EB359923DF}" type="presParOf" srcId="{0E6E6663-E2EB-4149-8C94-DB417913FDCD}" destId="{0C23F797-098E-48DD-9D74-F4EE2779E189}" srcOrd="3" destOrd="0" presId="urn:microsoft.com/office/officeart/2005/8/layout/hProcess11"/>
    <dgm:cxn modelId="{38FFFEB6-02C2-4B4A-99A5-2DA3CCCC434D}" type="presParOf" srcId="{0E6E6663-E2EB-4149-8C94-DB417913FDCD}" destId="{F09D430F-2B18-4827-A8FE-B17A6C00ABEB}" srcOrd="4" destOrd="0" presId="urn:microsoft.com/office/officeart/2005/8/layout/hProcess11"/>
    <dgm:cxn modelId="{17E43D15-9B02-4FB8-9879-7C678736FABD}" type="presParOf" srcId="{F09D430F-2B18-4827-A8FE-B17A6C00ABEB}" destId="{7E0F2D93-E1F3-4B21-955F-28073AE0D650}" srcOrd="0" destOrd="0" presId="urn:microsoft.com/office/officeart/2005/8/layout/hProcess11"/>
    <dgm:cxn modelId="{AC00E989-F500-49C0-966B-0EE031950F44}" type="presParOf" srcId="{F09D430F-2B18-4827-A8FE-B17A6C00ABEB}" destId="{2E781F73-5345-471C-8F0F-B4BB30AA8061}" srcOrd="1" destOrd="0" presId="urn:microsoft.com/office/officeart/2005/8/layout/hProcess11"/>
    <dgm:cxn modelId="{18C2B0C5-9041-4A81-9511-BF137DF0ADFF}" type="presParOf" srcId="{F09D430F-2B18-4827-A8FE-B17A6C00ABEB}" destId="{B6977E81-3567-4612-B013-3CFBB3F1AC96}" srcOrd="2" destOrd="0" presId="urn:microsoft.com/office/officeart/2005/8/layout/hProcess11"/>
    <dgm:cxn modelId="{500D6C6D-E4B2-4315-AA1F-F2C7A4F22AEA}" type="presParOf" srcId="{0E6E6663-E2EB-4149-8C94-DB417913FDCD}" destId="{1876E495-600A-43A0-B8D1-9EF2BDD65D11}" srcOrd="5" destOrd="0" presId="urn:microsoft.com/office/officeart/2005/8/layout/hProcess11"/>
    <dgm:cxn modelId="{5E0DEC09-467A-4799-B84D-541811048C8D}" type="presParOf" srcId="{0E6E6663-E2EB-4149-8C94-DB417913FDCD}" destId="{1D678A9F-1E56-4D9B-AF8F-BDF5C7500A80}" srcOrd="6" destOrd="0" presId="urn:microsoft.com/office/officeart/2005/8/layout/hProcess11"/>
    <dgm:cxn modelId="{B47BE406-15AB-47CD-86E9-F09872BC9F3C}" type="presParOf" srcId="{1D678A9F-1E56-4D9B-AF8F-BDF5C7500A80}" destId="{1BDADFA8-3690-4907-8E44-7A33B8EFC8C8}" srcOrd="0" destOrd="0" presId="urn:microsoft.com/office/officeart/2005/8/layout/hProcess11"/>
    <dgm:cxn modelId="{FFE95E07-5F33-481A-92E1-30991D7B4B90}" type="presParOf" srcId="{1D678A9F-1E56-4D9B-AF8F-BDF5C7500A80}" destId="{50869D5B-117F-47DE-ACEF-4B6EED6AF926}" srcOrd="1" destOrd="0" presId="urn:microsoft.com/office/officeart/2005/8/layout/hProcess11"/>
    <dgm:cxn modelId="{F166F77F-EF29-424E-946D-03022CAE3B91}" type="presParOf" srcId="{1D678A9F-1E56-4D9B-AF8F-BDF5C7500A80}" destId="{227FC940-5174-45E7-B6C9-1CA99077B6E4}" srcOrd="2" destOrd="0" presId="urn:microsoft.com/office/officeart/2005/8/layout/hProcess11"/>
    <dgm:cxn modelId="{4837F647-321E-4572-B502-C1E3DCA6D545}" type="presParOf" srcId="{0E6E6663-E2EB-4149-8C94-DB417913FDCD}" destId="{AE6A466B-7E66-4B7A-9107-7A2E16CEF264}" srcOrd="7" destOrd="0" presId="urn:microsoft.com/office/officeart/2005/8/layout/hProcess11"/>
    <dgm:cxn modelId="{DCC23C62-EA06-49F8-BCF9-F51393499457}" type="presParOf" srcId="{0E6E6663-E2EB-4149-8C94-DB417913FDCD}" destId="{CB53AC91-AF4E-4AB6-B7C5-A56CA1114DE9}" srcOrd="8" destOrd="0" presId="urn:microsoft.com/office/officeart/2005/8/layout/hProcess11"/>
    <dgm:cxn modelId="{9A189D45-C040-4EE0-B42D-DE4CE8CC97E7}" type="presParOf" srcId="{CB53AC91-AF4E-4AB6-B7C5-A56CA1114DE9}" destId="{0DDAA512-D54A-423A-9243-11E3CA790F3F}" srcOrd="0" destOrd="0" presId="urn:microsoft.com/office/officeart/2005/8/layout/hProcess11"/>
    <dgm:cxn modelId="{139233D9-25C3-49DF-8004-D7BA796DFAD3}" type="presParOf" srcId="{CB53AC91-AF4E-4AB6-B7C5-A56CA1114DE9}" destId="{760998B1-4EC6-44ED-8862-CEF82EDF4550}" srcOrd="1" destOrd="0" presId="urn:microsoft.com/office/officeart/2005/8/layout/hProcess11"/>
    <dgm:cxn modelId="{3636706D-5CF1-4A50-87B4-CEBC91251B03}" type="presParOf" srcId="{CB53AC91-AF4E-4AB6-B7C5-A56CA1114DE9}" destId="{C41E91BB-EF05-46B8-AC42-CF3AC7038246}" srcOrd="2" destOrd="0" presId="urn:microsoft.com/office/officeart/2005/8/layout/hProcess11"/>
    <dgm:cxn modelId="{F48900BF-1A0E-4092-BDBA-E1D798AAF659}" type="presParOf" srcId="{0E6E6663-E2EB-4149-8C94-DB417913FDCD}" destId="{9CCF3360-1718-484F-A2E1-B03AE17ED97A}" srcOrd="9" destOrd="0" presId="urn:microsoft.com/office/officeart/2005/8/layout/hProcess11"/>
    <dgm:cxn modelId="{B905CDAD-A501-4D0A-AFF6-3A6B2C697B08}" type="presParOf" srcId="{0E6E6663-E2EB-4149-8C94-DB417913FDCD}" destId="{C261B7BF-1737-45EB-80AD-3834DCA7B4CD}" srcOrd="10" destOrd="0" presId="urn:microsoft.com/office/officeart/2005/8/layout/hProcess11"/>
    <dgm:cxn modelId="{A5F65503-8998-47C3-A14F-923145AEF167}" type="presParOf" srcId="{C261B7BF-1737-45EB-80AD-3834DCA7B4CD}" destId="{AC5BD47E-415C-4ED0-922A-A675F17DF4B0}" srcOrd="0" destOrd="0" presId="urn:microsoft.com/office/officeart/2005/8/layout/hProcess11"/>
    <dgm:cxn modelId="{9E91E35C-575B-4E69-A0CD-61AF2DCB1490}" type="presParOf" srcId="{C261B7BF-1737-45EB-80AD-3834DCA7B4CD}" destId="{8B15C2B1-6A4F-4873-8EFA-52ED47319BE2}" srcOrd="1" destOrd="0" presId="urn:microsoft.com/office/officeart/2005/8/layout/hProcess11"/>
    <dgm:cxn modelId="{8EB7014F-F547-4895-B1CD-4FB99995483C}" type="presParOf" srcId="{C261B7BF-1737-45EB-80AD-3834DCA7B4CD}" destId="{04FED30C-2EEA-4982-8271-43CA9B05A35B}" srcOrd="2" destOrd="0" presId="urn:microsoft.com/office/officeart/2005/8/layout/hProcess11"/>
    <dgm:cxn modelId="{017E1810-5AF8-4BCB-A45E-CAB0198BFF1A}" type="presParOf" srcId="{0E6E6663-E2EB-4149-8C94-DB417913FDCD}" destId="{CE750AEE-1627-431C-AFA8-97EC004F4224}" srcOrd="11" destOrd="0" presId="urn:microsoft.com/office/officeart/2005/8/layout/hProcess11"/>
    <dgm:cxn modelId="{0CA38F1A-C3C6-43D4-A3B4-2B84BCF2F12F}" type="presParOf" srcId="{0E6E6663-E2EB-4149-8C94-DB417913FDCD}" destId="{DE957378-9AA9-424A-BA49-D20DC97B988D}" srcOrd="12" destOrd="0" presId="urn:microsoft.com/office/officeart/2005/8/layout/hProcess11"/>
    <dgm:cxn modelId="{1AE5D937-9C57-4211-8E09-1401F21E8377}" type="presParOf" srcId="{DE957378-9AA9-424A-BA49-D20DC97B988D}" destId="{6B0A8996-0FA6-44E6-85EB-33E47043BF1C}" srcOrd="0" destOrd="0" presId="urn:microsoft.com/office/officeart/2005/8/layout/hProcess11"/>
    <dgm:cxn modelId="{AA66449D-1F9C-49CA-A8DB-0AD907527F25}" type="presParOf" srcId="{DE957378-9AA9-424A-BA49-D20DC97B988D}" destId="{2BAF7A3B-5E7C-4CC0-AB68-DF61A0346A20}" srcOrd="1" destOrd="0" presId="urn:microsoft.com/office/officeart/2005/8/layout/hProcess11"/>
    <dgm:cxn modelId="{489BFF56-567B-46D7-B137-73DF922C321D}" type="presParOf" srcId="{DE957378-9AA9-424A-BA49-D20DC97B988D}" destId="{D9FAE666-CE63-4B5B-B013-0F97C11D9B89}" srcOrd="2" destOrd="0" presId="urn:microsoft.com/office/officeart/2005/8/layout/hProcess11"/>
    <dgm:cxn modelId="{4628C650-78CE-4CEA-AA8B-AECBABFEF46C}" type="presParOf" srcId="{0E6E6663-E2EB-4149-8C94-DB417913FDCD}" destId="{CC353DC4-1E2C-4319-8B2E-F0DF25E5EBE3}" srcOrd="13" destOrd="0" presId="urn:microsoft.com/office/officeart/2005/8/layout/hProcess11"/>
    <dgm:cxn modelId="{CA25BBCC-8833-4D4E-89D3-D3234F1E1EE3}" type="presParOf" srcId="{0E6E6663-E2EB-4149-8C94-DB417913FDCD}" destId="{20D82AF4-1366-4B54-A084-E915F368DAAD}" srcOrd="14" destOrd="0" presId="urn:microsoft.com/office/officeart/2005/8/layout/hProcess11"/>
    <dgm:cxn modelId="{70A0BB1A-F3F1-42D8-BE44-235752B90F28}" type="presParOf" srcId="{20D82AF4-1366-4B54-A084-E915F368DAAD}" destId="{85EB61A5-A5EE-49D3-AFE4-7C1F358E708E}" srcOrd="0" destOrd="0" presId="urn:microsoft.com/office/officeart/2005/8/layout/hProcess11"/>
    <dgm:cxn modelId="{5733E605-5AEB-4B0C-9F6D-EB4F53AB21E0}" type="presParOf" srcId="{20D82AF4-1366-4B54-A084-E915F368DAAD}" destId="{2057F920-8F63-4063-B0EF-9BECAFBA6F39}" srcOrd="1" destOrd="0" presId="urn:microsoft.com/office/officeart/2005/8/layout/hProcess11"/>
    <dgm:cxn modelId="{F62A5D80-CAD2-4AD2-88D0-EEA63F7157C9}" type="presParOf" srcId="{20D82AF4-1366-4B54-A084-E915F368DAAD}" destId="{6E1922A6-F1FB-437A-B7D4-7CE70695507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7AC2D-A634-4F14-8198-16D0E62CCB0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BFE9B2B-9E23-42DF-ABA7-5EE74C721683}">
      <dgm:prSet/>
      <dgm:spPr/>
      <dgm:t>
        <a:bodyPr/>
        <a:lstStyle/>
        <a:p>
          <a:pPr>
            <a:lnSpc>
              <a:spcPct val="100000"/>
            </a:lnSpc>
          </a:pPr>
          <a:r>
            <a:rPr lang="en-US"/>
            <a:t>Lectures</a:t>
          </a:r>
        </a:p>
      </dgm:t>
    </dgm:pt>
    <dgm:pt modelId="{76AE560D-742D-4BAB-93F8-6EB73203DDFC}" type="parTrans" cxnId="{A8EF2B0F-0E31-4D7D-B68F-CCD55A937355}">
      <dgm:prSet/>
      <dgm:spPr/>
      <dgm:t>
        <a:bodyPr/>
        <a:lstStyle/>
        <a:p>
          <a:endParaRPr lang="en-US"/>
        </a:p>
      </dgm:t>
    </dgm:pt>
    <dgm:pt modelId="{12CDAF65-F9B4-4478-861A-16138B452B9F}" type="sibTrans" cxnId="{A8EF2B0F-0E31-4D7D-B68F-CCD55A937355}">
      <dgm:prSet/>
      <dgm:spPr/>
      <dgm:t>
        <a:bodyPr/>
        <a:lstStyle/>
        <a:p>
          <a:endParaRPr lang="en-US"/>
        </a:p>
      </dgm:t>
    </dgm:pt>
    <dgm:pt modelId="{A50F51F6-FBA0-410F-BC0B-45DD99C023AF}">
      <dgm:prSet/>
      <dgm:spPr/>
      <dgm:t>
        <a:bodyPr/>
        <a:lstStyle/>
        <a:p>
          <a:pPr>
            <a:lnSpc>
              <a:spcPct val="100000"/>
            </a:lnSpc>
          </a:pPr>
          <a:r>
            <a:rPr lang="en-US"/>
            <a:t>Workshops</a:t>
          </a:r>
        </a:p>
      </dgm:t>
    </dgm:pt>
    <dgm:pt modelId="{9DF8C543-54AF-4049-8B53-E151DDDF6FEB}" type="parTrans" cxnId="{D8348BBD-2517-40AB-B4D6-FD6E265E2035}">
      <dgm:prSet/>
      <dgm:spPr/>
      <dgm:t>
        <a:bodyPr/>
        <a:lstStyle/>
        <a:p>
          <a:endParaRPr lang="en-US"/>
        </a:p>
      </dgm:t>
    </dgm:pt>
    <dgm:pt modelId="{FB1350D7-B60B-4D31-AC68-6EDA67BB4398}" type="sibTrans" cxnId="{D8348BBD-2517-40AB-B4D6-FD6E265E2035}">
      <dgm:prSet/>
      <dgm:spPr/>
      <dgm:t>
        <a:bodyPr/>
        <a:lstStyle/>
        <a:p>
          <a:endParaRPr lang="en-US"/>
        </a:p>
      </dgm:t>
    </dgm:pt>
    <dgm:pt modelId="{32DEED07-62F6-48EF-AB2F-8255C5B070E9}">
      <dgm:prSet/>
      <dgm:spPr/>
      <dgm:t>
        <a:bodyPr/>
        <a:lstStyle/>
        <a:p>
          <a:pPr>
            <a:lnSpc>
              <a:spcPct val="100000"/>
            </a:lnSpc>
          </a:pPr>
          <a:r>
            <a:rPr lang="en-US"/>
            <a:t>QI project</a:t>
          </a:r>
        </a:p>
      </dgm:t>
    </dgm:pt>
    <dgm:pt modelId="{0B11577C-4D34-45FB-BAE0-6730B65B42B2}" type="parTrans" cxnId="{C18775A2-D45F-4A28-BBA1-E8E6CAECB04F}">
      <dgm:prSet/>
      <dgm:spPr/>
      <dgm:t>
        <a:bodyPr/>
        <a:lstStyle/>
        <a:p>
          <a:endParaRPr lang="en-US"/>
        </a:p>
      </dgm:t>
    </dgm:pt>
    <dgm:pt modelId="{DD07C1E2-0847-49E7-8088-D57AAE9E4BDE}" type="sibTrans" cxnId="{C18775A2-D45F-4A28-BBA1-E8E6CAECB04F}">
      <dgm:prSet/>
      <dgm:spPr/>
      <dgm:t>
        <a:bodyPr/>
        <a:lstStyle/>
        <a:p>
          <a:endParaRPr lang="en-US"/>
        </a:p>
      </dgm:t>
    </dgm:pt>
    <dgm:pt modelId="{1ED6089F-F49B-4FDA-8006-0CE949C7CBDC}">
      <dgm:prSet/>
      <dgm:spPr/>
      <dgm:t>
        <a:bodyPr/>
        <a:lstStyle/>
        <a:p>
          <a:pPr>
            <a:lnSpc>
              <a:spcPct val="100000"/>
            </a:lnSpc>
          </a:pPr>
          <a:r>
            <a:rPr lang="en-US"/>
            <a:t>Safety experiences</a:t>
          </a:r>
        </a:p>
      </dgm:t>
    </dgm:pt>
    <dgm:pt modelId="{E1969ED0-A80F-450E-AAAD-4F64DE58D557}" type="parTrans" cxnId="{C5E27987-815C-4D19-A61C-94958F4466CC}">
      <dgm:prSet/>
      <dgm:spPr/>
      <dgm:t>
        <a:bodyPr/>
        <a:lstStyle/>
        <a:p>
          <a:endParaRPr lang="en-US"/>
        </a:p>
      </dgm:t>
    </dgm:pt>
    <dgm:pt modelId="{D0C96A34-885E-46DA-B650-8DB3243D1998}" type="sibTrans" cxnId="{C5E27987-815C-4D19-A61C-94958F4466CC}">
      <dgm:prSet/>
      <dgm:spPr/>
      <dgm:t>
        <a:bodyPr/>
        <a:lstStyle/>
        <a:p>
          <a:endParaRPr lang="en-US"/>
        </a:p>
      </dgm:t>
    </dgm:pt>
    <dgm:pt modelId="{D0930F20-B73D-484B-A996-247D2F88271F}" type="pres">
      <dgm:prSet presAssocID="{EA87AC2D-A634-4F14-8198-16D0E62CCB00}" presName="root" presStyleCnt="0">
        <dgm:presLayoutVars>
          <dgm:dir/>
          <dgm:resizeHandles val="exact"/>
        </dgm:presLayoutVars>
      </dgm:prSet>
      <dgm:spPr/>
    </dgm:pt>
    <dgm:pt modelId="{19DADD2B-D2AD-43FA-9DBE-0E38A61EA97C}" type="pres">
      <dgm:prSet presAssocID="{BBFE9B2B-9E23-42DF-ABA7-5EE74C721683}" presName="compNode" presStyleCnt="0"/>
      <dgm:spPr/>
    </dgm:pt>
    <dgm:pt modelId="{CEBBCDEE-75CE-49B2-9F60-BD251DA2AFCC}" type="pres">
      <dgm:prSet presAssocID="{BBFE9B2B-9E23-42DF-ABA7-5EE74C721683}" presName="bgRect" presStyleLbl="bgShp" presStyleIdx="0" presStyleCnt="4" custLinFactNeighborY="-25471"/>
      <dgm:spPr/>
    </dgm:pt>
    <dgm:pt modelId="{5B7849CD-6AC0-4A2D-AD76-2A38B1BEA61E}" type="pres">
      <dgm:prSet presAssocID="{BBFE9B2B-9E23-42DF-ABA7-5EE74C72168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eacher"/>
        </a:ext>
      </dgm:extLst>
    </dgm:pt>
    <dgm:pt modelId="{350255DF-BC96-47B8-8B58-70B4363D6FD6}" type="pres">
      <dgm:prSet presAssocID="{BBFE9B2B-9E23-42DF-ABA7-5EE74C721683}" presName="spaceRect" presStyleCnt="0"/>
      <dgm:spPr/>
    </dgm:pt>
    <dgm:pt modelId="{C2B32243-8B3C-4591-A73F-26769AFE7C74}" type="pres">
      <dgm:prSet presAssocID="{BBFE9B2B-9E23-42DF-ABA7-5EE74C721683}" presName="parTx" presStyleLbl="revTx" presStyleIdx="0" presStyleCnt="4">
        <dgm:presLayoutVars>
          <dgm:chMax val="0"/>
          <dgm:chPref val="0"/>
        </dgm:presLayoutVars>
      </dgm:prSet>
      <dgm:spPr/>
    </dgm:pt>
    <dgm:pt modelId="{FFC67085-D82F-4B4C-B12C-63A4918A835C}" type="pres">
      <dgm:prSet presAssocID="{12CDAF65-F9B4-4478-861A-16138B452B9F}" presName="sibTrans" presStyleCnt="0"/>
      <dgm:spPr/>
    </dgm:pt>
    <dgm:pt modelId="{0BAE0E8D-2E7A-4B6B-99AA-EDC24C3EF02B}" type="pres">
      <dgm:prSet presAssocID="{A50F51F6-FBA0-410F-BC0B-45DD99C023AF}" presName="compNode" presStyleCnt="0"/>
      <dgm:spPr/>
    </dgm:pt>
    <dgm:pt modelId="{DB926404-122C-42A6-AA94-9AA0C0F9FF97}" type="pres">
      <dgm:prSet presAssocID="{A50F51F6-FBA0-410F-BC0B-45DD99C023AF}" presName="bgRect" presStyleLbl="bgShp" presStyleIdx="1" presStyleCnt="4"/>
      <dgm:spPr/>
    </dgm:pt>
    <dgm:pt modelId="{C7528D89-FADB-46A0-85CF-2441994A4287}" type="pres">
      <dgm:prSet presAssocID="{A50F51F6-FBA0-410F-BC0B-45DD99C023A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FB50E6F3-65ED-417D-A8B4-6F5CD7EEE5A6}" type="pres">
      <dgm:prSet presAssocID="{A50F51F6-FBA0-410F-BC0B-45DD99C023AF}" presName="spaceRect" presStyleCnt="0"/>
      <dgm:spPr/>
    </dgm:pt>
    <dgm:pt modelId="{449196BD-FFFB-433A-9E70-9B252D46A3C7}" type="pres">
      <dgm:prSet presAssocID="{A50F51F6-FBA0-410F-BC0B-45DD99C023AF}" presName="parTx" presStyleLbl="revTx" presStyleIdx="1" presStyleCnt="4">
        <dgm:presLayoutVars>
          <dgm:chMax val="0"/>
          <dgm:chPref val="0"/>
        </dgm:presLayoutVars>
      </dgm:prSet>
      <dgm:spPr/>
    </dgm:pt>
    <dgm:pt modelId="{1B79CCF1-3850-4708-B705-117797EFB0AB}" type="pres">
      <dgm:prSet presAssocID="{FB1350D7-B60B-4D31-AC68-6EDA67BB4398}" presName="sibTrans" presStyleCnt="0"/>
      <dgm:spPr/>
    </dgm:pt>
    <dgm:pt modelId="{6A506204-D208-4041-9C05-199BB6BCA659}" type="pres">
      <dgm:prSet presAssocID="{32DEED07-62F6-48EF-AB2F-8255C5B070E9}" presName="compNode" presStyleCnt="0"/>
      <dgm:spPr/>
    </dgm:pt>
    <dgm:pt modelId="{704E3EEC-623A-4A3F-ADD7-0E1A8C395748}" type="pres">
      <dgm:prSet presAssocID="{32DEED07-62F6-48EF-AB2F-8255C5B070E9}" presName="bgRect" presStyleLbl="bgShp" presStyleIdx="2" presStyleCnt="4"/>
      <dgm:spPr/>
    </dgm:pt>
    <dgm:pt modelId="{DEC263DF-206B-4902-A158-BC8AE69B567A}" type="pres">
      <dgm:prSet presAssocID="{32DEED07-62F6-48EF-AB2F-8255C5B070E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Worm"/>
        </a:ext>
      </dgm:extLst>
    </dgm:pt>
    <dgm:pt modelId="{452443A0-4923-40BA-B2D7-6C6F8F3DBCF8}" type="pres">
      <dgm:prSet presAssocID="{32DEED07-62F6-48EF-AB2F-8255C5B070E9}" presName="spaceRect" presStyleCnt="0"/>
      <dgm:spPr/>
    </dgm:pt>
    <dgm:pt modelId="{65F29408-9C9F-4411-B095-FC24BDBDC679}" type="pres">
      <dgm:prSet presAssocID="{32DEED07-62F6-48EF-AB2F-8255C5B070E9}" presName="parTx" presStyleLbl="revTx" presStyleIdx="2" presStyleCnt="4">
        <dgm:presLayoutVars>
          <dgm:chMax val="0"/>
          <dgm:chPref val="0"/>
        </dgm:presLayoutVars>
      </dgm:prSet>
      <dgm:spPr/>
    </dgm:pt>
    <dgm:pt modelId="{F0965BD7-1F88-4D48-8708-AAAFF0ED5A03}" type="pres">
      <dgm:prSet presAssocID="{DD07C1E2-0847-49E7-8088-D57AAE9E4BDE}" presName="sibTrans" presStyleCnt="0"/>
      <dgm:spPr/>
    </dgm:pt>
    <dgm:pt modelId="{59EFDD35-103F-4DE2-96DE-A4A6F05C0C52}" type="pres">
      <dgm:prSet presAssocID="{1ED6089F-F49B-4FDA-8006-0CE949C7CBDC}" presName="compNode" presStyleCnt="0"/>
      <dgm:spPr/>
    </dgm:pt>
    <dgm:pt modelId="{9BA7AFB2-B681-4280-B0B1-221A4D3BC564}" type="pres">
      <dgm:prSet presAssocID="{1ED6089F-F49B-4FDA-8006-0CE949C7CBDC}" presName="bgRect" presStyleLbl="bgShp" presStyleIdx="3" presStyleCnt="4"/>
      <dgm:spPr/>
    </dgm:pt>
    <dgm:pt modelId="{7350BFE3-7ACD-4E5F-AA0A-11EDA9881DF7}" type="pres">
      <dgm:prSet presAssocID="{1ED6089F-F49B-4FDA-8006-0CE949C7CBD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Warning"/>
        </a:ext>
      </dgm:extLst>
    </dgm:pt>
    <dgm:pt modelId="{678F9621-37BD-4F1E-96B9-02D4030028BC}" type="pres">
      <dgm:prSet presAssocID="{1ED6089F-F49B-4FDA-8006-0CE949C7CBDC}" presName="spaceRect" presStyleCnt="0"/>
      <dgm:spPr/>
    </dgm:pt>
    <dgm:pt modelId="{4B27EC8B-1FAD-44E4-80D5-5FF221372D3D}" type="pres">
      <dgm:prSet presAssocID="{1ED6089F-F49B-4FDA-8006-0CE949C7CBDC}" presName="parTx" presStyleLbl="revTx" presStyleIdx="3" presStyleCnt="4">
        <dgm:presLayoutVars>
          <dgm:chMax val="0"/>
          <dgm:chPref val="0"/>
        </dgm:presLayoutVars>
      </dgm:prSet>
      <dgm:spPr/>
    </dgm:pt>
  </dgm:ptLst>
  <dgm:cxnLst>
    <dgm:cxn modelId="{A8EF2B0F-0E31-4D7D-B68F-CCD55A937355}" srcId="{EA87AC2D-A634-4F14-8198-16D0E62CCB00}" destId="{BBFE9B2B-9E23-42DF-ABA7-5EE74C721683}" srcOrd="0" destOrd="0" parTransId="{76AE560D-742D-4BAB-93F8-6EB73203DDFC}" sibTransId="{12CDAF65-F9B4-4478-861A-16138B452B9F}"/>
    <dgm:cxn modelId="{3F583D5C-E98C-4EA0-8B49-78F76CC01BD9}" type="presOf" srcId="{EA87AC2D-A634-4F14-8198-16D0E62CCB00}" destId="{D0930F20-B73D-484B-A996-247D2F88271F}" srcOrd="0" destOrd="0" presId="urn:microsoft.com/office/officeart/2018/2/layout/IconVerticalSolidList"/>
    <dgm:cxn modelId="{51370843-A9EC-4721-A020-DDC00B766C03}" type="presOf" srcId="{BBFE9B2B-9E23-42DF-ABA7-5EE74C721683}" destId="{C2B32243-8B3C-4591-A73F-26769AFE7C74}" srcOrd="0" destOrd="0" presId="urn:microsoft.com/office/officeart/2018/2/layout/IconVerticalSolidList"/>
    <dgm:cxn modelId="{1A9EB763-A9D0-4F23-83E3-C67825AD1658}" type="presOf" srcId="{1ED6089F-F49B-4FDA-8006-0CE949C7CBDC}" destId="{4B27EC8B-1FAD-44E4-80D5-5FF221372D3D}" srcOrd="0" destOrd="0" presId="urn:microsoft.com/office/officeart/2018/2/layout/IconVerticalSolidList"/>
    <dgm:cxn modelId="{C5E27987-815C-4D19-A61C-94958F4466CC}" srcId="{EA87AC2D-A634-4F14-8198-16D0E62CCB00}" destId="{1ED6089F-F49B-4FDA-8006-0CE949C7CBDC}" srcOrd="3" destOrd="0" parTransId="{E1969ED0-A80F-450E-AAAD-4F64DE58D557}" sibTransId="{D0C96A34-885E-46DA-B650-8DB3243D1998}"/>
    <dgm:cxn modelId="{C18775A2-D45F-4A28-BBA1-E8E6CAECB04F}" srcId="{EA87AC2D-A634-4F14-8198-16D0E62CCB00}" destId="{32DEED07-62F6-48EF-AB2F-8255C5B070E9}" srcOrd="2" destOrd="0" parTransId="{0B11577C-4D34-45FB-BAE0-6730B65B42B2}" sibTransId="{DD07C1E2-0847-49E7-8088-D57AAE9E4BDE}"/>
    <dgm:cxn modelId="{AD2D95B3-EE9B-4957-BFE0-1D59B15BFFBA}" type="presOf" srcId="{32DEED07-62F6-48EF-AB2F-8255C5B070E9}" destId="{65F29408-9C9F-4411-B095-FC24BDBDC679}" srcOrd="0" destOrd="0" presId="urn:microsoft.com/office/officeart/2018/2/layout/IconVerticalSolidList"/>
    <dgm:cxn modelId="{D8348BBD-2517-40AB-B4D6-FD6E265E2035}" srcId="{EA87AC2D-A634-4F14-8198-16D0E62CCB00}" destId="{A50F51F6-FBA0-410F-BC0B-45DD99C023AF}" srcOrd="1" destOrd="0" parTransId="{9DF8C543-54AF-4049-8B53-E151DDDF6FEB}" sibTransId="{FB1350D7-B60B-4D31-AC68-6EDA67BB4398}"/>
    <dgm:cxn modelId="{9B4EFDEB-70D7-4515-A485-E8B96329ABB8}" type="presOf" srcId="{A50F51F6-FBA0-410F-BC0B-45DD99C023AF}" destId="{449196BD-FFFB-433A-9E70-9B252D46A3C7}" srcOrd="0" destOrd="0" presId="urn:microsoft.com/office/officeart/2018/2/layout/IconVerticalSolidList"/>
    <dgm:cxn modelId="{2AD5AA25-2A11-4E12-B931-2AC07F97AB93}" type="presParOf" srcId="{D0930F20-B73D-484B-A996-247D2F88271F}" destId="{19DADD2B-D2AD-43FA-9DBE-0E38A61EA97C}" srcOrd="0" destOrd="0" presId="urn:microsoft.com/office/officeart/2018/2/layout/IconVerticalSolidList"/>
    <dgm:cxn modelId="{038CAAD3-B3E3-41FD-B1C2-4B93789E6AAB}" type="presParOf" srcId="{19DADD2B-D2AD-43FA-9DBE-0E38A61EA97C}" destId="{CEBBCDEE-75CE-49B2-9F60-BD251DA2AFCC}" srcOrd="0" destOrd="0" presId="urn:microsoft.com/office/officeart/2018/2/layout/IconVerticalSolidList"/>
    <dgm:cxn modelId="{BAB30E75-94DF-42BE-A1E5-502369B19787}" type="presParOf" srcId="{19DADD2B-D2AD-43FA-9DBE-0E38A61EA97C}" destId="{5B7849CD-6AC0-4A2D-AD76-2A38B1BEA61E}" srcOrd="1" destOrd="0" presId="urn:microsoft.com/office/officeart/2018/2/layout/IconVerticalSolidList"/>
    <dgm:cxn modelId="{390D454B-F0AC-4790-B025-590667E85408}" type="presParOf" srcId="{19DADD2B-D2AD-43FA-9DBE-0E38A61EA97C}" destId="{350255DF-BC96-47B8-8B58-70B4363D6FD6}" srcOrd="2" destOrd="0" presId="urn:microsoft.com/office/officeart/2018/2/layout/IconVerticalSolidList"/>
    <dgm:cxn modelId="{9F4EDF79-EF1A-4047-A0B2-F4BE9E74269A}" type="presParOf" srcId="{19DADD2B-D2AD-43FA-9DBE-0E38A61EA97C}" destId="{C2B32243-8B3C-4591-A73F-26769AFE7C74}" srcOrd="3" destOrd="0" presId="urn:microsoft.com/office/officeart/2018/2/layout/IconVerticalSolidList"/>
    <dgm:cxn modelId="{34F763FE-2C54-4A43-8C3E-9BB5725E8F55}" type="presParOf" srcId="{D0930F20-B73D-484B-A996-247D2F88271F}" destId="{FFC67085-D82F-4B4C-B12C-63A4918A835C}" srcOrd="1" destOrd="0" presId="urn:microsoft.com/office/officeart/2018/2/layout/IconVerticalSolidList"/>
    <dgm:cxn modelId="{D72DA95C-46A2-41DE-84C0-5B1A7BEFF835}" type="presParOf" srcId="{D0930F20-B73D-484B-A996-247D2F88271F}" destId="{0BAE0E8D-2E7A-4B6B-99AA-EDC24C3EF02B}" srcOrd="2" destOrd="0" presId="urn:microsoft.com/office/officeart/2018/2/layout/IconVerticalSolidList"/>
    <dgm:cxn modelId="{AC923F8D-F086-4C43-AF54-F6C15E9EB414}" type="presParOf" srcId="{0BAE0E8D-2E7A-4B6B-99AA-EDC24C3EF02B}" destId="{DB926404-122C-42A6-AA94-9AA0C0F9FF97}" srcOrd="0" destOrd="0" presId="urn:microsoft.com/office/officeart/2018/2/layout/IconVerticalSolidList"/>
    <dgm:cxn modelId="{608F4D8E-C3AB-4B63-97EF-92F965770BA1}" type="presParOf" srcId="{0BAE0E8D-2E7A-4B6B-99AA-EDC24C3EF02B}" destId="{C7528D89-FADB-46A0-85CF-2441994A4287}" srcOrd="1" destOrd="0" presId="urn:microsoft.com/office/officeart/2018/2/layout/IconVerticalSolidList"/>
    <dgm:cxn modelId="{96F14F5A-1B69-4A9B-A5BB-8E0EC596FA97}" type="presParOf" srcId="{0BAE0E8D-2E7A-4B6B-99AA-EDC24C3EF02B}" destId="{FB50E6F3-65ED-417D-A8B4-6F5CD7EEE5A6}" srcOrd="2" destOrd="0" presId="urn:microsoft.com/office/officeart/2018/2/layout/IconVerticalSolidList"/>
    <dgm:cxn modelId="{C4D4BD87-A699-4026-9A0F-120FDD2D4B3C}" type="presParOf" srcId="{0BAE0E8D-2E7A-4B6B-99AA-EDC24C3EF02B}" destId="{449196BD-FFFB-433A-9E70-9B252D46A3C7}" srcOrd="3" destOrd="0" presId="urn:microsoft.com/office/officeart/2018/2/layout/IconVerticalSolidList"/>
    <dgm:cxn modelId="{4C937C4C-5FAD-42E4-8474-2509CE239E97}" type="presParOf" srcId="{D0930F20-B73D-484B-A996-247D2F88271F}" destId="{1B79CCF1-3850-4708-B705-117797EFB0AB}" srcOrd="3" destOrd="0" presId="urn:microsoft.com/office/officeart/2018/2/layout/IconVerticalSolidList"/>
    <dgm:cxn modelId="{93463D11-39C4-4B75-A173-A8A2D880010D}" type="presParOf" srcId="{D0930F20-B73D-484B-A996-247D2F88271F}" destId="{6A506204-D208-4041-9C05-199BB6BCA659}" srcOrd="4" destOrd="0" presId="urn:microsoft.com/office/officeart/2018/2/layout/IconVerticalSolidList"/>
    <dgm:cxn modelId="{14AB56FE-5BF9-4705-8187-6D7760D71767}" type="presParOf" srcId="{6A506204-D208-4041-9C05-199BB6BCA659}" destId="{704E3EEC-623A-4A3F-ADD7-0E1A8C395748}" srcOrd="0" destOrd="0" presId="urn:microsoft.com/office/officeart/2018/2/layout/IconVerticalSolidList"/>
    <dgm:cxn modelId="{3ED51272-7097-4D87-938A-1DD1679C9E19}" type="presParOf" srcId="{6A506204-D208-4041-9C05-199BB6BCA659}" destId="{DEC263DF-206B-4902-A158-BC8AE69B567A}" srcOrd="1" destOrd="0" presId="urn:microsoft.com/office/officeart/2018/2/layout/IconVerticalSolidList"/>
    <dgm:cxn modelId="{4A2F3576-4C6B-4FFE-BB86-BC88B93CBDF3}" type="presParOf" srcId="{6A506204-D208-4041-9C05-199BB6BCA659}" destId="{452443A0-4923-40BA-B2D7-6C6F8F3DBCF8}" srcOrd="2" destOrd="0" presId="urn:microsoft.com/office/officeart/2018/2/layout/IconVerticalSolidList"/>
    <dgm:cxn modelId="{18FB3375-6196-4FDC-B950-3A4F99BF5EED}" type="presParOf" srcId="{6A506204-D208-4041-9C05-199BB6BCA659}" destId="{65F29408-9C9F-4411-B095-FC24BDBDC679}" srcOrd="3" destOrd="0" presId="urn:microsoft.com/office/officeart/2018/2/layout/IconVerticalSolidList"/>
    <dgm:cxn modelId="{67AD94F4-A56D-451B-926E-E75C62EDB408}" type="presParOf" srcId="{D0930F20-B73D-484B-A996-247D2F88271F}" destId="{F0965BD7-1F88-4D48-8708-AAAFF0ED5A03}" srcOrd="5" destOrd="0" presId="urn:microsoft.com/office/officeart/2018/2/layout/IconVerticalSolidList"/>
    <dgm:cxn modelId="{695597DA-7886-4DD2-8CDC-7CF414BFDBEB}" type="presParOf" srcId="{D0930F20-B73D-484B-A996-247D2F88271F}" destId="{59EFDD35-103F-4DE2-96DE-A4A6F05C0C52}" srcOrd="6" destOrd="0" presId="urn:microsoft.com/office/officeart/2018/2/layout/IconVerticalSolidList"/>
    <dgm:cxn modelId="{29E4A15C-544A-40A4-9F5A-30F83C64063C}" type="presParOf" srcId="{59EFDD35-103F-4DE2-96DE-A4A6F05C0C52}" destId="{9BA7AFB2-B681-4280-B0B1-221A4D3BC564}" srcOrd="0" destOrd="0" presId="urn:microsoft.com/office/officeart/2018/2/layout/IconVerticalSolidList"/>
    <dgm:cxn modelId="{B00A6DB2-B348-448A-A625-7F42CC7742EB}" type="presParOf" srcId="{59EFDD35-103F-4DE2-96DE-A4A6F05C0C52}" destId="{7350BFE3-7ACD-4E5F-AA0A-11EDA9881DF7}" srcOrd="1" destOrd="0" presId="urn:microsoft.com/office/officeart/2018/2/layout/IconVerticalSolidList"/>
    <dgm:cxn modelId="{C45A5DA5-46B1-4640-BDF2-E39FE7CF1550}" type="presParOf" srcId="{59EFDD35-103F-4DE2-96DE-A4A6F05C0C52}" destId="{678F9621-37BD-4F1E-96B9-02D4030028BC}" srcOrd="2" destOrd="0" presId="urn:microsoft.com/office/officeart/2018/2/layout/IconVerticalSolidList"/>
    <dgm:cxn modelId="{B2D060A1-F86C-4BB2-B3AC-9406A724481E}" type="presParOf" srcId="{59EFDD35-103F-4DE2-96DE-A4A6F05C0C52}" destId="{4B27EC8B-1FAD-44E4-80D5-5FF221372D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FE2DF-FF1E-43E0-B41A-6E9D165F2BB9}" type="doc">
      <dgm:prSet loTypeId="urn:microsoft.com/office/officeart/2005/8/layout/hierarchy1" loCatId="hierarchy" qsTypeId="urn:microsoft.com/office/officeart/2005/8/quickstyle/simple4" qsCatId="simple" csTypeId="urn:microsoft.com/office/officeart/2005/8/colors/accent1_4" csCatId="accent1" phldr="1"/>
      <dgm:spPr/>
      <dgm:t>
        <a:bodyPr/>
        <a:lstStyle/>
        <a:p>
          <a:endParaRPr lang="en-US"/>
        </a:p>
      </dgm:t>
    </dgm:pt>
    <dgm:pt modelId="{1D2BF7CA-96B1-4DE1-B1A7-4E3B2098BD61}">
      <dgm:prSet/>
      <dgm:spPr>
        <a:xfrm>
          <a:off x="154508" y="175956"/>
          <a:ext cx="1365357" cy="867002"/>
        </a:xfrm>
        <a:prstGeom prst="roundRect">
          <a:avLst>
            <a:gd name="adj" fmla="val 10000"/>
          </a:avLst>
        </a:prstGeom>
      </dgm:spPr>
      <dgm:t>
        <a:bodyPr/>
        <a:lstStyle/>
        <a:p>
          <a:pPr>
            <a:buNone/>
          </a:pPr>
          <a:r>
            <a:rPr lang="en-US" b="1" dirty="0">
              <a:latin typeface="Century Gothic" panose="020B0502020202020204"/>
              <a:ea typeface="+mn-ea"/>
              <a:cs typeface="+mn-cs"/>
            </a:rPr>
            <a:t>For PGY 1- expectation 25 points </a:t>
          </a:r>
          <a:endParaRPr lang="en-US" dirty="0">
            <a:latin typeface="Century Gothic" panose="020B0502020202020204"/>
            <a:ea typeface="+mn-ea"/>
            <a:cs typeface="+mn-cs"/>
          </a:endParaRPr>
        </a:p>
      </dgm:t>
    </dgm:pt>
    <dgm:pt modelId="{3BFDF2D8-76A7-4CFF-B214-E119AC098C60}" type="parTrans" cxnId="{0B15612F-A05F-4349-87AE-A3BA21AE6737}">
      <dgm:prSet/>
      <dgm:spPr/>
      <dgm:t>
        <a:bodyPr/>
        <a:lstStyle/>
        <a:p>
          <a:endParaRPr lang="en-US"/>
        </a:p>
      </dgm:t>
    </dgm:pt>
    <dgm:pt modelId="{28456567-8B07-41A1-8DC0-FDC588E60B33}" type="sibTrans" cxnId="{0B15612F-A05F-4349-87AE-A3BA21AE6737}">
      <dgm:prSet/>
      <dgm:spPr/>
      <dgm:t>
        <a:bodyPr/>
        <a:lstStyle/>
        <a:p>
          <a:endParaRPr lang="en-US"/>
        </a:p>
      </dgm:t>
    </dgm:pt>
    <dgm:pt modelId="{6BA2343B-CF27-45C7-9588-D3B3DC522D6A}">
      <dgm:prSet/>
      <dgm:spPr>
        <a:xfrm>
          <a:off x="1823278" y="175956"/>
          <a:ext cx="1365357" cy="867002"/>
        </a:xfrm>
        <a:prstGeom prst="roundRect">
          <a:avLst>
            <a:gd name="adj" fmla="val 10000"/>
          </a:avLst>
        </a:prstGeom>
      </dgm:spPr>
      <dgm:t>
        <a:bodyPr/>
        <a:lstStyle/>
        <a:p>
          <a:pPr>
            <a:buNone/>
          </a:pPr>
          <a:r>
            <a:rPr lang="en-US" b="1" dirty="0">
              <a:latin typeface="Century Gothic" panose="020B0502020202020204"/>
              <a:ea typeface="+mn-ea"/>
              <a:cs typeface="+mn-cs"/>
            </a:rPr>
            <a:t>For PGY 2 -expectation 35 points </a:t>
          </a:r>
          <a:endParaRPr lang="en-US" dirty="0">
            <a:latin typeface="Century Gothic" panose="020B0502020202020204"/>
            <a:ea typeface="+mn-ea"/>
            <a:cs typeface="+mn-cs"/>
          </a:endParaRPr>
        </a:p>
      </dgm:t>
    </dgm:pt>
    <dgm:pt modelId="{12313B55-02C6-40DE-8174-1F8AD4FC0DAC}" type="parTrans" cxnId="{54270B8D-3B6F-4EB2-9E3E-E1D2A67F65DB}">
      <dgm:prSet/>
      <dgm:spPr/>
      <dgm:t>
        <a:bodyPr/>
        <a:lstStyle/>
        <a:p>
          <a:endParaRPr lang="en-US"/>
        </a:p>
      </dgm:t>
    </dgm:pt>
    <dgm:pt modelId="{1E88859B-CAA9-4B7A-B257-8AB595817203}" type="sibTrans" cxnId="{54270B8D-3B6F-4EB2-9E3E-E1D2A67F65DB}">
      <dgm:prSet/>
      <dgm:spPr/>
      <dgm:t>
        <a:bodyPr/>
        <a:lstStyle/>
        <a:p>
          <a:endParaRPr lang="en-US"/>
        </a:p>
      </dgm:t>
    </dgm:pt>
    <dgm:pt modelId="{561BBE70-02AE-4F31-938B-B5371AC2A4E2}">
      <dgm:prSet/>
      <dgm:spPr>
        <a:xfrm>
          <a:off x="3492048" y="175956"/>
          <a:ext cx="1365357" cy="867002"/>
        </a:xfrm>
        <a:prstGeom prst="roundRect">
          <a:avLst>
            <a:gd name="adj" fmla="val 10000"/>
          </a:avLst>
        </a:prstGeom>
      </dgm:spPr>
      <dgm:t>
        <a:bodyPr/>
        <a:lstStyle/>
        <a:p>
          <a:pPr>
            <a:buNone/>
          </a:pPr>
          <a:r>
            <a:rPr lang="en-US" b="1" dirty="0">
              <a:latin typeface="Century Gothic" panose="020B0502020202020204"/>
              <a:ea typeface="+mn-ea"/>
              <a:cs typeface="+mn-cs"/>
            </a:rPr>
            <a:t>For PGY 3- expectation 45 points</a:t>
          </a:r>
          <a:endParaRPr lang="en-US" dirty="0">
            <a:latin typeface="Century Gothic" panose="020B0502020202020204"/>
            <a:ea typeface="+mn-ea"/>
            <a:cs typeface="+mn-cs"/>
          </a:endParaRPr>
        </a:p>
      </dgm:t>
    </dgm:pt>
    <dgm:pt modelId="{869DBE69-AD67-4342-ADCD-B67F6750151F}" type="parTrans" cxnId="{C6E793B0-4810-4BDD-9DCB-7B718CF68866}">
      <dgm:prSet/>
      <dgm:spPr/>
      <dgm:t>
        <a:bodyPr/>
        <a:lstStyle/>
        <a:p>
          <a:endParaRPr lang="en-US"/>
        </a:p>
      </dgm:t>
    </dgm:pt>
    <dgm:pt modelId="{A071A899-7359-43AB-AEEE-C19A4BC18FBF}" type="sibTrans" cxnId="{C6E793B0-4810-4BDD-9DCB-7B718CF68866}">
      <dgm:prSet/>
      <dgm:spPr/>
      <dgm:t>
        <a:bodyPr/>
        <a:lstStyle/>
        <a:p>
          <a:endParaRPr lang="en-US"/>
        </a:p>
      </dgm:t>
    </dgm:pt>
    <dgm:pt modelId="{817C9E6B-CCF8-A743-A81C-ED595582A0EB}">
      <dgm:prSet custT="1"/>
      <dgm:spPr>
        <a:xfrm>
          <a:off x="5160819" y="175956"/>
          <a:ext cx="1365357" cy="867002"/>
        </a:xfrm>
        <a:prstGeom prst="roundRect">
          <a:avLst>
            <a:gd name="adj" fmla="val 10000"/>
          </a:avLst>
        </a:prstGeom>
      </dgm:spPr>
      <dgm:t>
        <a:bodyPr/>
        <a:lstStyle/>
        <a:p>
          <a:pPr marL="0" lvl="0" indent="0" algn="ctr" defTabSz="577850">
            <a:lnSpc>
              <a:spcPct val="90000"/>
            </a:lnSpc>
            <a:spcBef>
              <a:spcPct val="0"/>
            </a:spcBef>
            <a:spcAft>
              <a:spcPct val="35000"/>
            </a:spcAft>
            <a:buNone/>
          </a:pPr>
          <a:r>
            <a:rPr lang="en-US" sz="1300" b="1" kern="1200">
              <a:latin typeface="Gill Sans MT" panose="020B0502020104020203"/>
              <a:ea typeface="+mn-ea"/>
              <a:cs typeface="+mn-cs"/>
            </a:rPr>
            <a:t>Patient safety silver (30 points) and gold (50 points)</a:t>
          </a:r>
          <a:endParaRPr lang="en-US" sz="1300" b="1" kern="1200" dirty="0">
            <a:latin typeface="Gill Sans MT" panose="020B0502020104020203"/>
            <a:ea typeface="+mn-ea"/>
            <a:cs typeface="+mn-cs"/>
          </a:endParaRPr>
        </a:p>
      </dgm:t>
    </dgm:pt>
    <dgm:pt modelId="{FC348F3F-B272-994B-B381-8B6EE867149E}" type="parTrans" cxnId="{E9FE1965-FB34-FD4F-B675-8E10DD9E9C8B}">
      <dgm:prSet/>
      <dgm:spPr/>
      <dgm:t>
        <a:bodyPr/>
        <a:lstStyle/>
        <a:p>
          <a:endParaRPr lang="en-US"/>
        </a:p>
      </dgm:t>
    </dgm:pt>
    <dgm:pt modelId="{0685B78A-71A4-324D-B00B-37814864CA4A}" type="sibTrans" cxnId="{E9FE1965-FB34-FD4F-B675-8E10DD9E9C8B}">
      <dgm:prSet/>
      <dgm:spPr/>
      <dgm:t>
        <a:bodyPr/>
        <a:lstStyle/>
        <a:p>
          <a:endParaRPr lang="en-US"/>
        </a:p>
      </dgm:t>
    </dgm:pt>
    <dgm:pt modelId="{FF0F2477-1970-FB44-BBA2-A74493B14656}">
      <dgm:prSet custT="1"/>
      <dgm:spPr>
        <a:xfrm>
          <a:off x="6829589" y="175956"/>
          <a:ext cx="1365357" cy="867002"/>
        </a:xfrm>
        <a:prstGeom prst="roundRect">
          <a:avLst>
            <a:gd name="adj" fmla="val 10000"/>
          </a:avLst>
        </a:prstGeom>
      </dgm:spPr>
      <dgm:t>
        <a:bodyPr/>
        <a:lstStyle/>
        <a:p>
          <a:pPr marL="0" lvl="0" indent="0" algn="ctr" defTabSz="577850">
            <a:lnSpc>
              <a:spcPct val="90000"/>
            </a:lnSpc>
            <a:spcBef>
              <a:spcPct val="0"/>
            </a:spcBef>
            <a:spcAft>
              <a:spcPct val="35000"/>
            </a:spcAft>
            <a:buNone/>
          </a:pPr>
          <a:r>
            <a:rPr lang="en-US" sz="1300" b="1" kern="1200">
              <a:latin typeface="Gill Sans MT" panose="020B0502020104020203"/>
              <a:ea typeface="+mn-ea"/>
              <a:cs typeface="+mn-cs"/>
            </a:rPr>
            <a:t>Safety ambassador of month</a:t>
          </a:r>
          <a:endParaRPr lang="en-US" sz="1300" b="1" kern="1200" dirty="0">
            <a:latin typeface="Gill Sans MT" panose="020B0502020104020203"/>
            <a:ea typeface="+mn-ea"/>
            <a:cs typeface="+mn-cs"/>
          </a:endParaRPr>
        </a:p>
      </dgm:t>
    </dgm:pt>
    <dgm:pt modelId="{F6CB23D0-FF41-9B4A-879B-F73ED2AC142B}" type="parTrans" cxnId="{068FCBCE-33B4-194E-8233-CE8DFA64621F}">
      <dgm:prSet/>
      <dgm:spPr/>
      <dgm:t>
        <a:bodyPr/>
        <a:lstStyle/>
        <a:p>
          <a:endParaRPr lang="en-US"/>
        </a:p>
      </dgm:t>
    </dgm:pt>
    <dgm:pt modelId="{54FA6015-4585-554E-9F6F-F07CAAEC7CC5}" type="sibTrans" cxnId="{068FCBCE-33B4-194E-8233-CE8DFA64621F}">
      <dgm:prSet/>
      <dgm:spPr/>
      <dgm:t>
        <a:bodyPr/>
        <a:lstStyle/>
        <a:p>
          <a:endParaRPr lang="en-US"/>
        </a:p>
      </dgm:t>
    </dgm:pt>
    <dgm:pt modelId="{DB800D4E-CA1B-1446-BA89-1E776CB3D7C8}" type="pres">
      <dgm:prSet presAssocID="{2D0FE2DF-FF1E-43E0-B41A-6E9D165F2BB9}" presName="hierChild1" presStyleCnt="0">
        <dgm:presLayoutVars>
          <dgm:chPref val="1"/>
          <dgm:dir/>
          <dgm:animOne val="branch"/>
          <dgm:animLvl val="lvl"/>
          <dgm:resizeHandles/>
        </dgm:presLayoutVars>
      </dgm:prSet>
      <dgm:spPr/>
    </dgm:pt>
    <dgm:pt modelId="{0C2ED583-887C-DC41-A780-91F4F0C97A57}" type="pres">
      <dgm:prSet presAssocID="{1D2BF7CA-96B1-4DE1-B1A7-4E3B2098BD61}" presName="hierRoot1" presStyleCnt="0"/>
      <dgm:spPr/>
    </dgm:pt>
    <dgm:pt modelId="{E8866CB9-2BB7-CD49-A72D-92E5BB4FB9A9}" type="pres">
      <dgm:prSet presAssocID="{1D2BF7CA-96B1-4DE1-B1A7-4E3B2098BD61}" presName="composite" presStyleCnt="0"/>
      <dgm:spPr/>
    </dgm:pt>
    <dgm:pt modelId="{B2CFD64E-17FB-714F-971D-0FBBA6010DD7}" type="pres">
      <dgm:prSet presAssocID="{1D2BF7CA-96B1-4DE1-B1A7-4E3B2098BD61}" presName="background" presStyleLbl="node0" presStyleIdx="0" presStyleCnt="5"/>
      <dgm:spPr>
        <a:xfrm>
          <a:off x="2801" y="31834"/>
          <a:ext cx="1365357" cy="867002"/>
        </a:xfrm>
        <a:prstGeom prst="roundRect">
          <a:avLst>
            <a:gd name="adj" fmla="val 10000"/>
          </a:avLst>
        </a:prstGeom>
      </dgm:spPr>
    </dgm:pt>
    <dgm:pt modelId="{126055A9-B8D2-8E49-9697-6A3B10754BB9}" type="pres">
      <dgm:prSet presAssocID="{1D2BF7CA-96B1-4DE1-B1A7-4E3B2098BD61}" presName="text" presStyleLbl="fgAcc0" presStyleIdx="0" presStyleCnt="5">
        <dgm:presLayoutVars>
          <dgm:chPref val="3"/>
        </dgm:presLayoutVars>
      </dgm:prSet>
      <dgm:spPr/>
    </dgm:pt>
    <dgm:pt modelId="{C005D69C-DD89-7F4E-9884-426763A2CA18}" type="pres">
      <dgm:prSet presAssocID="{1D2BF7CA-96B1-4DE1-B1A7-4E3B2098BD61}" presName="hierChild2" presStyleCnt="0"/>
      <dgm:spPr/>
    </dgm:pt>
    <dgm:pt modelId="{B69DF518-BD83-DB49-9CC1-A70DCC4F1B0A}" type="pres">
      <dgm:prSet presAssocID="{6BA2343B-CF27-45C7-9588-D3B3DC522D6A}" presName="hierRoot1" presStyleCnt="0"/>
      <dgm:spPr/>
    </dgm:pt>
    <dgm:pt modelId="{37B7E8B9-1E36-0642-B373-B0472CE5FF9C}" type="pres">
      <dgm:prSet presAssocID="{6BA2343B-CF27-45C7-9588-D3B3DC522D6A}" presName="composite" presStyleCnt="0"/>
      <dgm:spPr/>
    </dgm:pt>
    <dgm:pt modelId="{21CADAA0-AEE5-304A-A02C-108BB191C47B}" type="pres">
      <dgm:prSet presAssocID="{6BA2343B-CF27-45C7-9588-D3B3DC522D6A}" presName="background" presStyleLbl="node0" presStyleIdx="1" presStyleCnt="5"/>
      <dgm:spPr>
        <a:xfrm>
          <a:off x="1671572" y="31834"/>
          <a:ext cx="1365357" cy="867002"/>
        </a:xfrm>
        <a:prstGeom prst="roundRect">
          <a:avLst>
            <a:gd name="adj" fmla="val 10000"/>
          </a:avLst>
        </a:prstGeom>
      </dgm:spPr>
    </dgm:pt>
    <dgm:pt modelId="{138DCCF9-1A5F-5942-8CFA-CE7A60FD6D3E}" type="pres">
      <dgm:prSet presAssocID="{6BA2343B-CF27-45C7-9588-D3B3DC522D6A}" presName="text" presStyleLbl="fgAcc0" presStyleIdx="1" presStyleCnt="5">
        <dgm:presLayoutVars>
          <dgm:chPref val="3"/>
        </dgm:presLayoutVars>
      </dgm:prSet>
      <dgm:spPr/>
    </dgm:pt>
    <dgm:pt modelId="{E52EE89E-7DC7-2640-9C8D-9C0D5F50A830}" type="pres">
      <dgm:prSet presAssocID="{6BA2343B-CF27-45C7-9588-D3B3DC522D6A}" presName="hierChild2" presStyleCnt="0"/>
      <dgm:spPr/>
    </dgm:pt>
    <dgm:pt modelId="{6A81DB39-EE9B-4747-9E47-B3D109AB5AD7}" type="pres">
      <dgm:prSet presAssocID="{561BBE70-02AE-4F31-938B-B5371AC2A4E2}" presName="hierRoot1" presStyleCnt="0"/>
      <dgm:spPr/>
    </dgm:pt>
    <dgm:pt modelId="{30F1C9A0-8556-324A-B84D-97C733A8268B}" type="pres">
      <dgm:prSet presAssocID="{561BBE70-02AE-4F31-938B-B5371AC2A4E2}" presName="composite" presStyleCnt="0"/>
      <dgm:spPr/>
    </dgm:pt>
    <dgm:pt modelId="{2A4B1414-1666-554A-B664-2269DE10B70E}" type="pres">
      <dgm:prSet presAssocID="{561BBE70-02AE-4F31-938B-B5371AC2A4E2}" presName="background" presStyleLbl="node0" presStyleIdx="2" presStyleCnt="5"/>
      <dgm:spPr>
        <a:xfrm>
          <a:off x="3340342" y="31834"/>
          <a:ext cx="1365357" cy="867002"/>
        </a:xfrm>
        <a:prstGeom prst="roundRect">
          <a:avLst>
            <a:gd name="adj" fmla="val 10000"/>
          </a:avLst>
        </a:prstGeom>
      </dgm:spPr>
    </dgm:pt>
    <dgm:pt modelId="{11EEE1FE-D1B2-DD41-BC01-F11A1B39EBAC}" type="pres">
      <dgm:prSet presAssocID="{561BBE70-02AE-4F31-938B-B5371AC2A4E2}" presName="text" presStyleLbl="fgAcc0" presStyleIdx="2" presStyleCnt="5">
        <dgm:presLayoutVars>
          <dgm:chPref val="3"/>
        </dgm:presLayoutVars>
      </dgm:prSet>
      <dgm:spPr/>
    </dgm:pt>
    <dgm:pt modelId="{E480C007-A3C2-E941-A03A-5B1352165408}" type="pres">
      <dgm:prSet presAssocID="{561BBE70-02AE-4F31-938B-B5371AC2A4E2}" presName="hierChild2" presStyleCnt="0"/>
      <dgm:spPr/>
    </dgm:pt>
    <dgm:pt modelId="{61B75F4A-E7DB-1A48-AD3D-35C2DADD3C77}" type="pres">
      <dgm:prSet presAssocID="{817C9E6B-CCF8-A743-A81C-ED595582A0EB}" presName="hierRoot1" presStyleCnt="0"/>
      <dgm:spPr/>
    </dgm:pt>
    <dgm:pt modelId="{B16AFE4D-0C3A-0C44-A0F4-0E58A1C456C2}" type="pres">
      <dgm:prSet presAssocID="{817C9E6B-CCF8-A743-A81C-ED595582A0EB}" presName="composite" presStyleCnt="0"/>
      <dgm:spPr/>
    </dgm:pt>
    <dgm:pt modelId="{D7AF8244-D8AD-FA48-A2C0-C662D057DB04}" type="pres">
      <dgm:prSet presAssocID="{817C9E6B-CCF8-A743-A81C-ED595582A0EB}" presName="background" presStyleLbl="node0" presStyleIdx="3" presStyleCnt="5"/>
      <dgm:spPr>
        <a:xfrm>
          <a:off x="5009112" y="31834"/>
          <a:ext cx="1365357" cy="867002"/>
        </a:xfrm>
        <a:prstGeom prst="roundRect">
          <a:avLst>
            <a:gd name="adj" fmla="val 10000"/>
          </a:avLst>
        </a:prstGeom>
      </dgm:spPr>
    </dgm:pt>
    <dgm:pt modelId="{BCE822F9-A493-CB43-B9B9-A2A042242AE9}" type="pres">
      <dgm:prSet presAssocID="{817C9E6B-CCF8-A743-A81C-ED595582A0EB}" presName="text" presStyleLbl="fgAcc0" presStyleIdx="3" presStyleCnt="5">
        <dgm:presLayoutVars>
          <dgm:chPref val="3"/>
        </dgm:presLayoutVars>
      </dgm:prSet>
      <dgm:spPr/>
    </dgm:pt>
    <dgm:pt modelId="{1D0E154E-8229-0A40-896B-155E35893DFB}" type="pres">
      <dgm:prSet presAssocID="{817C9E6B-CCF8-A743-A81C-ED595582A0EB}" presName="hierChild2" presStyleCnt="0"/>
      <dgm:spPr/>
    </dgm:pt>
    <dgm:pt modelId="{D936DC90-AE8C-934D-9BAC-456C0E24CA0D}" type="pres">
      <dgm:prSet presAssocID="{FF0F2477-1970-FB44-BBA2-A74493B14656}" presName="hierRoot1" presStyleCnt="0"/>
      <dgm:spPr/>
    </dgm:pt>
    <dgm:pt modelId="{728DD2E6-6788-F948-95F2-980CC381E5AD}" type="pres">
      <dgm:prSet presAssocID="{FF0F2477-1970-FB44-BBA2-A74493B14656}" presName="composite" presStyleCnt="0"/>
      <dgm:spPr/>
    </dgm:pt>
    <dgm:pt modelId="{FC8AF93F-79CB-9942-920D-892C033063B9}" type="pres">
      <dgm:prSet presAssocID="{FF0F2477-1970-FB44-BBA2-A74493B14656}" presName="background" presStyleLbl="node0" presStyleIdx="4" presStyleCnt="5"/>
      <dgm:spPr>
        <a:xfrm>
          <a:off x="6677883" y="31834"/>
          <a:ext cx="1365357" cy="867002"/>
        </a:xfrm>
        <a:prstGeom prst="roundRect">
          <a:avLst>
            <a:gd name="adj" fmla="val 10000"/>
          </a:avLst>
        </a:prstGeom>
      </dgm:spPr>
    </dgm:pt>
    <dgm:pt modelId="{EBE79323-CB12-BF4D-AF57-B35F24A55C85}" type="pres">
      <dgm:prSet presAssocID="{FF0F2477-1970-FB44-BBA2-A74493B14656}" presName="text" presStyleLbl="fgAcc0" presStyleIdx="4" presStyleCnt="5">
        <dgm:presLayoutVars>
          <dgm:chPref val="3"/>
        </dgm:presLayoutVars>
      </dgm:prSet>
      <dgm:spPr/>
    </dgm:pt>
    <dgm:pt modelId="{E5CBEE51-80D9-4045-9E61-CD5C8106630B}" type="pres">
      <dgm:prSet presAssocID="{FF0F2477-1970-FB44-BBA2-A74493B14656}" presName="hierChild2" presStyleCnt="0"/>
      <dgm:spPr/>
    </dgm:pt>
  </dgm:ptLst>
  <dgm:cxnLst>
    <dgm:cxn modelId="{A0A4A20D-57B4-6C4F-8553-8E5E3FB8C8D3}" type="presOf" srcId="{1D2BF7CA-96B1-4DE1-B1A7-4E3B2098BD61}" destId="{126055A9-B8D2-8E49-9697-6A3B10754BB9}" srcOrd="0" destOrd="0" presId="urn:microsoft.com/office/officeart/2005/8/layout/hierarchy1"/>
    <dgm:cxn modelId="{2CA8D518-A2B4-364C-89CE-1DCCA8CE5378}" type="presOf" srcId="{817C9E6B-CCF8-A743-A81C-ED595582A0EB}" destId="{BCE822F9-A493-CB43-B9B9-A2A042242AE9}" srcOrd="0" destOrd="0" presId="urn:microsoft.com/office/officeart/2005/8/layout/hierarchy1"/>
    <dgm:cxn modelId="{0B15612F-A05F-4349-87AE-A3BA21AE6737}" srcId="{2D0FE2DF-FF1E-43E0-B41A-6E9D165F2BB9}" destId="{1D2BF7CA-96B1-4DE1-B1A7-4E3B2098BD61}" srcOrd="0" destOrd="0" parTransId="{3BFDF2D8-76A7-4CFF-B214-E119AC098C60}" sibTransId="{28456567-8B07-41A1-8DC0-FDC588E60B33}"/>
    <dgm:cxn modelId="{A42FFC43-16E3-904D-85F5-CE2EB93DE981}" type="presOf" srcId="{6BA2343B-CF27-45C7-9588-D3B3DC522D6A}" destId="{138DCCF9-1A5F-5942-8CFA-CE7A60FD6D3E}" srcOrd="0" destOrd="0" presId="urn:microsoft.com/office/officeart/2005/8/layout/hierarchy1"/>
    <dgm:cxn modelId="{E9FE1965-FB34-FD4F-B675-8E10DD9E9C8B}" srcId="{2D0FE2DF-FF1E-43E0-B41A-6E9D165F2BB9}" destId="{817C9E6B-CCF8-A743-A81C-ED595582A0EB}" srcOrd="3" destOrd="0" parTransId="{FC348F3F-B272-994B-B381-8B6EE867149E}" sibTransId="{0685B78A-71A4-324D-B00B-37814864CA4A}"/>
    <dgm:cxn modelId="{3EFB7B77-4709-B949-BE89-FD03F389FC80}" type="presOf" srcId="{561BBE70-02AE-4F31-938B-B5371AC2A4E2}" destId="{11EEE1FE-D1B2-DD41-BC01-F11A1B39EBAC}" srcOrd="0" destOrd="0" presId="urn:microsoft.com/office/officeart/2005/8/layout/hierarchy1"/>
    <dgm:cxn modelId="{54270B8D-3B6F-4EB2-9E3E-E1D2A67F65DB}" srcId="{2D0FE2DF-FF1E-43E0-B41A-6E9D165F2BB9}" destId="{6BA2343B-CF27-45C7-9588-D3B3DC522D6A}" srcOrd="1" destOrd="0" parTransId="{12313B55-02C6-40DE-8174-1F8AD4FC0DAC}" sibTransId="{1E88859B-CAA9-4B7A-B257-8AB595817203}"/>
    <dgm:cxn modelId="{C6E793B0-4810-4BDD-9DCB-7B718CF68866}" srcId="{2D0FE2DF-FF1E-43E0-B41A-6E9D165F2BB9}" destId="{561BBE70-02AE-4F31-938B-B5371AC2A4E2}" srcOrd="2" destOrd="0" parTransId="{869DBE69-AD67-4342-ADCD-B67F6750151F}" sibTransId="{A071A899-7359-43AB-AEEE-C19A4BC18FBF}"/>
    <dgm:cxn modelId="{E15189BB-2F10-BA4B-95C4-524B609F479A}" type="presOf" srcId="{2D0FE2DF-FF1E-43E0-B41A-6E9D165F2BB9}" destId="{DB800D4E-CA1B-1446-BA89-1E776CB3D7C8}" srcOrd="0" destOrd="0" presId="urn:microsoft.com/office/officeart/2005/8/layout/hierarchy1"/>
    <dgm:cxn modelId="{068FCBCE-33B4-194E-8233-CE8DFA64621F}" srcId="{2D0FE2DF-FF1E-43E0-B41A-6E9D165F2BB9}" destId="{FF0F2477-1970-FB44-BBA2-A74493B14656}" srcOrd="4" destOrd="0" parTransId="{F6CB23D0-FF41-9B4A-879B-F73ED2AC142B}" sibTransId="{54FA6015-4585-554E-9F6F-F07CAAEC7CC5}"/>
    <dgm:cxn modelId="{DB0601EC-A405-7B48-9307-0975A097ADB7}" type="presOf" srcId="{FF0F2477-1970-FB44-BBA2-A74493B14656}" destId="{EBE79323-CB12-BF4D-AF57-B35F24A55C85}" srcOrd="0" destOrd="0" presId="urn:microsoft.com/office/officeart/2005/8/layout/hierarchy1"/>
    <dgm:cxn modelId="{5B650A1D-AAEF-BD45-94CB-994E3CAD746B}" type="presParOf" srcId="{DB800D4E-CA1B-1446-BA89-1E776CB3D7C8}" destId="{0C2ED583-887C-DC41-A780-91F4F0C97A57}" srcOrd="0" destOrd="0" presId="urn:microsoft.com/office/officeart/2005/8/layout/hierarchy1"/>
    <dgm:cxn modelId="{BE043119-D24E-CA4A-AB68-A1437DC207F2}" type="presParOf" srcId="{0C2ED583-887C-DC41-A780-91F4F0C97A57}" destId="{E8866CB9-2BB7-CD49-A72D-92E5BB4FB9A9}" srcOrd="0" destOrd="0" presId="urn:microsoft.com/office/officeart/2005/8/layout/hierarchy1"/>
    <dgm:cxn modelId="{201B14DF-1DB4-6648-BF68-572FFE546025}" type="presParOf" srcId="{E8866CB9-2BB7-CD49-A72D-92E5BB4FB9A9}" destId="{B2CFD64E-17FB-714F-971D-0FBBA6010DD7}" srcOrd="0" destOrd="0" presId="urn:microsoft.com/office/officeart/2005/8/layout/hierarchy1"/>
    <dgm:cxn modelId="{AE0F60AE-230B-6749-AC5F-1D38F24BDDF2}" type="presParOf" srcId="{E8866CB9-2BB7-CD49-A72D-92E5BB4FB9A9}" destId="{126055A9-B8D2-8E49-9697-6A3B10754BB9}" srcOrd="1" destOrd="0" presId="urn:microsoft.com/office/officeart/2005/8/layout/hierarchy1"/>
    <dgm:cxn modelId="{3352ADC9-99DA-094C-976A-E3F0885EADCE}" type="presParOf" srcId="{0C2ED583-887C-DC41-A780-91F4F0C97A57}" destId="{C005D69C-DD89-7F4E-9884-426763A2CA18}" srcOrd="1" destOrd="0" presId="urn:microsoft.com/office/officeart/2005/8/layout/hierarchy1"/>
    <dgm:cxn modelId="{80723789-15BD-084B-BC3D-B4075567F7CE}" type="presParOf" srcId="{DB800D4E-CA1B-1446-BA89-1E776CB3D7C8}" destId="{B69DF518-BD83-DB49-9CC1-A70DCC4F1B0A}" srcOrd="1" destOrd="0" presId="urn:microsoft.com/office/officeart/2005/8/layout/hierarchy1"/>
    <dgm:cxn modelId="{7C97DC53-ED4E-BB40-903C-393AA58B4285}" type="presParOf" srcId="{B69DF518-BD83-DB49-9CC1-A70DCC4F1B0A}" destId="{37B7E8B9-1E36-0642-B373-B0472CE5FF9C}" srcOrd="0" destOrd="0" presId="urn:microsoft.com/office/officeart/2005/8/layout/hierarchy1"/>
    <dgm:cxn modelId="{2BCDAB98-BEDA-6340-A5C8-3C9EB2FE1C26}" type="presParOf" srcId="{37B7E8B9-1E36-0642-B373-B0472CE5FF9C}" destId="{21CADAA0-AEE5-304A-A02C-108BB191C47B}" srcOrd="0" destOrd="0" presId="urn:microsoft.com/office/officeart/2005/8/layout/hierarchy1"/>
    <dgm:cxn modelId="{80063980-F42D-014C-AD93-5F824EC7E59F}" type="presParOf" srcId="{37B7E8B9-1E36-0642-B373-B0472CE5FF9C}" destId="{138DCCF9-1A5F-5942-8CFA-CE7A60FD6D3E}" srcOrd="1" destOrd="0" presId="urn:microsoft.com/office/officeart/2005/8/layout/hierarchy1"/>
    <dgm:cxn modelId="{CA4E24F0-9F8D-8541-AE1C-ED0D9013EC3C}" type="presParOf" srcId="{B69DF518-BD83-DB49-9CC1-A70DCC4F1B0A}" destId="{E52EE89E-7DC7-2640-9C8D-9C0D5F50A830}" srcOrd="1" destOrd="0" presId="urn:microsoft.com/office/officeart/2005/8/layout/hierarchy1"/>
    <dgm:cxn modelId="{6A39C6B5-A0F1-B84C-B417-8A96DBE72AB4}" type="presParOf" srcId="{DB800D4E-CA1B-1446-BA89-1E776CB3D7C8}" destId="{6A81DB39-EE9B-4747-9E47-B3D109AB5AD7}" srcOrd="2" destOrd="0" presId="urn:microsoft.com/office/officeart/2005/8/layout/hierarchy1"/>
    <dgm:cxn modelId="{60F05861-29C0-574E-915F-7EC1B8069559}" type="presParOf" srcId="{6A81DB39-EE9B-4747-9E47-B3D109AB5AD7}" destId="{30F1C9A0-8556-324A-B84D-97C733A8268B}" srcOrd="0" destOrd="0" presId="urn:microsoft.com/office/officeart/2005/8/layout/hierarchy1"/>
    <dgm:cxn modelId="{5EDBEC4F-542B-5F4D-82A5-F49893BA8D0E}" type="presParOf" srcId="{30F1C9A0-8556-324A-B84D-97C733A8268B}" destId="{2A4B1414-1666-554A-B664-2269DE10B70E}" srcOrd="0" destOrd="0" presId="urn:microsoft.com/office/officeart/2005/8/layout/hierarchy1"/>
    <dgm:cxn modelId="{B8B1A6A7-39BC-BC41-BCA1-225918D8C106}" type="presParOf" srcId="{30F1C9A0-8556-324A-B84D-97C733A8268B}" destId="{11EEE1FE-D1B2-DD41-BC01-F11A1B39EBAC}" srcOrd="1" destOrd="0" presId="urn:microsoft.com/office/officeart/2005/8/layout/hierarchy1"/>
    <dgm:cxn modelId="{B59A39A1-CE75-3A48-8A2C-22354997CD19}" type="presParOf" srcId="{6A81DB39-EE9B-4747-9E47-B3D109AB5AD7}" destId="{E480C007-A3C2-E941-A03A-5B1352165408}" srcOrd="1" destOrd="0" presId="urn:microsoft.com/office/officeart/2005/8/layout/hierarchy1"/>
    <dgm:cxn modelId="{BEC17305-89D2-B045-B250-B26D26BD5E5D}" type="presParOf" srcId="{DB800D4E-CA1B-1446-BA89-1E776CB3D7C8}" destId="{61B75F4A-E7DB-1A48-AD3D-35C2DADD3C77}" srcOrd="3" destOrd="0" presId="urn:microsoft.com/office/officeart/2005/8/layout/hierarchy1"/>
    <dgm:cxn modelId="{DFF7D722-2C30-6143-A381-01F197D217B1}" type="presParOf" srcId="{61B75F4A-E7DB-1A48-AD3D-35C2DADD3C77}" destId="{B16AFE4D-0C3A-0C44-A0F4-0E58A1C456C2}" srcOrd="0" destOrd="0" presId="urn:microsoft.com/office/officeart/2005/8/layout/hierarchy1"/>
    <dgm:cxn modelId="{0C700F22-4449-B74E-9C72-0D90F3EE7E4C}" type="presParOf" srcId="{B16AFE4D-0C3A-0C44-A0F4-0E58A1C456C2}" destId="{D7AF8244-D8AD-FA48-A2C0-C662D057DB04}" srcOrd="0" destOrd="0" presId="urn:microsoft.com/office/officeart/2005/8/layout/hierarchy1"/>
    <dgm:cxn modelId="{0FB11FD8-A26D-1B45-9C75-47A59B2499CB}" type="presParOf" srcId="{B16AFE4D-0C3A-0C44-A0F4-0E58A1C456C2}" destId="{BCE822F9-A493-CB43-B9B9-A2A042242AE9}" srcOrd="1" destOrd="0" presId="urn:microsoft.com/office/officeart/2005/8/layout/hierarchy1"/>
    <dgm:cxn modelId="{79A78A9F-32A4-1249-B72F-1FC5794DB478}" type="presParOf" srcId="{61B75F4A-E7DB-1A48-AD3D-35C2DADD3C77}" destId="{1D0E154E-8229-0A40-896B-155E35893DFB}" srcOrd="1" destOrd="0" presId="urn:microsoft.com/office/officeart/2005/8/layout/hierarchy1"/>
    <dgm:cxn modelId="{73B23154-6FFE-9041-ABA6-76D9997423EC}" type="presParOf" srcId="{DB800D4E-CA1B-1446-BA89-1E776CB3D7C8}" destId="{D936DC90-AE8C-934D-9BAC-456C0E24CA0D}" srcOrd="4" destOrd="0" presId="urn:microsoft.com/office/officeart/2005/8/layout/hierarchy1"/>
    <dgm:cxn modelId="{864CCF77-C435-0C4A-B44A-D0BD35E3E3B0}" type="presParOf" srcId="{D936DC90-AE8C-934D-9BAC-456C0E24CA0D}" destId="{728DD2E6-6788-F948-95F2-980CC381E5AD}" srcOrd="0" destOrd="0" presId="urn:microsoft.com/office/officeart/2005/8/layout/hierarchy1"/>
    <dgm:cxn modelId="{62EF0831-7758-0D44-A4D5-1DFCF3C79787}" type="presParOf" srcId="{728DD2E6-6788-F948-95F2-980CC381E5AD}" destId="{FC8AF93F-79CB-9942-920D-892C033063B9}" srcOrd="0" destOrd="0" presId="urn:microsoft.com/office/officeart/2005/8/layout/hierarchy1"/>
    <dgm:cxn modelId="{474CA7A1-C57F-D541-AB53-E03F83E3A89F}" type="presParOf" srcId="{728DD2E6-6788-F948-95F2-980CC381E5AD}" destId="{EBE79323-CB12-BF4D-AF57-B35F24A55C85}" srcOrd="1" destOrd="0" presId="urn:microsoft.com/office/officeart/2005/8/layout/hierarchy1"/>
    <dgm:cxn modelId="{17BFA35E-9A52-7A47-87BF-017BBE277C63}" type="presParOf" srcId="{D936DC90-AE8C-934D-9BAC-456C0E24CA0D}" destId="{E5CBEE51-80D9-4045-9E61-CD5C8106630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BAE0E-A487-4794-B80F-D542C8B0B1B6}">
      <dsp:nvSpPr>
        <dsp:cNvPr id="0" name=""/>
        <dsp:cNvSpPr/>
      </dsp:nvSpPr>
      <dsp:spPr>
        <a:xfrm>
          <a:off x="0" y="1258728"/>
          <a:ext cx="8947150" cy="167830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CA71D-DD32-45E4-94AE-B6A2FC668FFC}">
      <dsp:nvSpPr>
        <dsp:cNvPr id="0" name=""/>
        <dsp:cNvSpPr/>
      </dsp:nvSpPr>
      <dsp:spPr>
        <a:xfrm>
          <a:off x="319" y="0"/>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i="1" kern="1200" dirty="0"/>
            <a:t>7/29: Intro to QIPS curriculum, QI intake form</a:t>
          </a:r>
        </a:p>
      </dsp:txBody>
      <dsp:txXfrm>
        <a:off x="319" y="0"/>
        <a:ext cx="964286" cy="1678304"/>
      </dsp:txXfrm>
    </dsp:sp>
    <dsp:sp modelId="{334A581D-7CDE-405C-AAEC-BADD1A280646}">
      <dsp:nvSpPr>
        <dsp:cNvPr id="0" name=""/>
        <dsp:cNvSpPr/>
      </dsp:nvSpPr>
      <dsp:spPr>
        <a:xfrm>
          <a:off x="272674"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3DBBC4-9E55-47D6-BCFB-DBC21893BC7D}">
      <dsp:nvSpPr>
        <dsp:cNvPr id="0" name=""/>
        <dsp:cNvSpPr/>
      </dsp:nvSpPr>
      <dsp:spPr>
        <a:xfrm>
          <a:off x="1012820" y="2517457"/>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i="1" kern="1200" dirty="0"/>
            <a:t>7/30, 8/6, 8/13: PGY3 QI workshop</a:t>
          </a:r>
        </a:p>
      </dsp:txBody>
      <dsp:txXfrm>
        <a:off x="1012820" y="2517457"/>
        <a:ext cx="964286" cy="1678304"/>
      </dsp:txXfrm>
    </dsp:sp>
    <dsp:sp modelId="{0A54264D-734C-4D6D-84EB-2F128E3FD3FD}">
      <dsp:nvSpPr>
        <dsp:cNvPr id="0" name=""/>
        <dsp:cNvSpPr/>
      </dsp:nvSpPr>
      <dsp:spPr>
        <a:xfrm>
          <a:off x="1285176"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F2D93-E1F3-4B21-955F-28073AE0D650}">
      <dsp:nvSpPr>
        <dsp:cNvPr id="0" name=""/>
        <dsp:cNvSpPr/>
      </dsp:nvSpPr>
      <dsp:spPr>
        <a:xfrm>
          <a:off x="2025322" y="0"/>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i="1" kern="1200" dirty="0"/>
            <a:t>8/27: Patient safety, Mock RCA, Intro to M&amp;M</a:t>
          </a:r>
        </a:p>
      </dsp:txBody>
      <dsp:txXfrm>
        <a:off x="2025322" y="0"/>
        <a:ext cx="964286" cy="1678304"/>
      </dsp:txXfrm>
    </dsp:sp>
    <dsp:sp modelId="{2E781F73-5345-471C-8F0F-B4BB30AA8061}">
      <dsp:nvSpPr>
        <dsp:cNvPr id="0" name=""/>
        <dsp:cNvSpPr/>
      </dsp:nvSpPr>
      <dsp:spPr>
        <a:xfrm>
          <a:off x="2297677"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DADFA8-3690-4907-8E44-7A33B8EFC8C8}">
      <dsp:nvSpPr>
        <dsp:cNvPr id="0" name=""/>
        <dsp:cNvSpPr/>
      </dsp:nvSpPr>
      <dsp:spPr>
        <a:xfrm>
          <a:off x="3037823" y="2517457"/>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i="1" kern="1200" dirty="0"/>
            <a:t>9/9: First M&amp;M</a:t>
          </a:r>
        </a:p>
      </dsp:txBody>
      <dsp:txXfrm>
        <a:off x="3037823" y="2517457"/>
        <a:ext cx="964286" cy="1678304"/>
      </dsp:txXfrm>
    </dsp:sp>
    <dsp:sp modelId="{50869D5B-117F-47DE-ACEF-4B6EED6AF926}">
      <dsp:nvSpPr>
        <dsp:cNvPr id="0" name=""/>
        <dsp:cNvSpPr/>
      </dsp:nvSpPr>
      <dsp:spPr>
        <a:xfrm>
          <a:off x="3310178"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DAA512-D54A-423A-9243-11E3CA790F3F}">
      <dsp:nvSpPr>
        <dsp:cNvPr id="0" name=""/>
        <dsp:cNvSpPr/>
      </dsp:nvSpPr>
      <dsp:spPr>
        <a:xfrm>
          <a:off x="4050324" y="0"/>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i="1" kern="1200" dirty="0"/>
            <a:t>9/27, 9/28, 9/29: PGY2 QI workshop</a:t>
          </a:r>
        </a:p>
      </dsp:txBody>
      <dsp:txXfrm>
        <a:off x="4050324" y="0"/>
        <a:ext cx="964286" cy="1678304"/>
      </dsp:txXfrm>
    </dsp:sp>
    <dsp:sp modelId="{760998B1-4EC6-44ED-8862-CEF82EDF4550}">
      <dsp:nvSpPr>
        <dsp:cNvPr id="0" name=""/>
        <dsp:cNvSpPr/>
      </dsp:nvSpPr>
      <dsp:spPr>
        <a:xfrm>
          <a:off x="4322680"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5BD47E-415C-4ED0-922A-A675F17DF4B0}">
      <dsp:nvSpPr>
        <dsp:cNvPr id="0" name=""/>
        <dsp:cNvSpPr/>
      </dsp:nvSpPr>
      <dsp:spPr>
        <a:xfrm>
          <a:off x="5062825" y="2517457"/>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i="1" kern="1200" dirty="0"/>
            <a:t>Nov, March, June: Meeting with QIPS chief and faculty</a:t>
          </a:r>
        </a:p>
      </dsp:txBody>
      <dsp:txXfrm>
        <a:off x="5062825" y="2517457"/>
        <a:ext cx="964286" cy="1678304"/>
      </dsp:txXfrm>
    </dsp:sp>
    <dsp:sp modelId="{8B15C2B1-6A4F-4873-8EFA-52ED47319BE2}">
      <dsp:nvSpPr>
        <dsp:cNvPr id="0" name=""/>
        <dsp:cNvSpPr/>
      </dsp:nvSpPr>
      <dsp:spPr>
        <a:xfrm>
          <a:off x="5335181"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0A8996-0FA6-44E6-85EB-33E47043BF1C}">
      <dsp:nvSpPr>
        <dsp:cNvPr id="0" name=""/>
        <dsp:cNvSpPr/>
      </dsp:nvSpPr>
      <dsp:spPr>
        <a:xfrm>
          <a:off x="6075327" y="0"/>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i="1" kern="1200" dirty="0"/>
            <a:t>1/28/22: Presentation to QIPS panel</a:t>
          </a:r>
        </a:p>
      </dsp:txBody>
      <dsp:txXfrm>
        <a:off x="6075327" y="0"/>
        <a:ext cx="964286" cy="1678304"/>
      </dsp:txXfrm>
    </dsp:sp>
    <dsp:sp modelId="{2BAF7A3B-5E7C-4CC0-AB68-DF61A0346A20}">
      <dsp:nvSpPr>
        <dsp:cNvPr id="0" name=""/>
        <dsp:cNvSpPr/>
      </dsp:nvSpPr>
      <dsp:spPr>
        <a:xfrm>
          <a:off x="6347682" y="1888092"/>
          <a:ext cx="419576" cy="4195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EB61A5-A5EE-49D3-AFE4-7C1F358E708E}">
      <dsp:nvSpPr>
        <dsp:cNvPr id="0" name=""/>
        <dsp:cNvSpPr/>
      </dsp:nvSpPr>
      <dsp:spPr>
        <a:xfrm>
          <a:off x="7087828" y="2517457"/>
          <a:ext cx="964286" cy="1678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i="1" kern="1200" dirty="0"/>
            <a:t>5/27/22: End of the year QIPS symposium presentation</a:t>
          </a:r>
        </a:p>
      </dsp:txBody>
      <dsp:txXfrm>
        <a:off x="7087828" y="2517457"/>
        <a:ext cx="964286" cy="1678304"/>
      </dsp:txXfrm>
    </dsp:sp>
    <dsp:sp modelId="{2057F920-8F63-4063-B0EF-9BECAFBA6F39}">
      <dsp:nvSpPr>
        <dsp:cNvPr id="0" name=""/>
        <dsp:cNvSpPr/>
      </dsp:nvSpPr>
      <dsp:spPr>
        <a:xfrm>
          <a:off x="7360183" y="1888092"/>
          <a:ext cx="419576" cy="419576"/>
        </a:xfrm>
        <a:prstGeom prst="ellipse">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BCDEE-75CE-49B2-9F60-BD251DA2AFCC}">
      <dsp:nvSpPr>
        <dsp:cNvPr id="0" name=""/>
        <dsp:cNvSpPr/>
      </dsp:nvSpPr>
      <dsp:spPr>
        <a:xfrm>
          <a:off x="0" y="0"/>
          <a:ext cx="8946541" cy="882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849CD-6AC0-4A2D-AD76-2A38B1BEA61E}">
      <dsp:nvSpPr>
        <dsp:cNvPr id="0" name=""/>
        <dsp:cNvSpPr/>
      </dsp:nvSpPr>
      <dsp:spPr>
        <a:xfrm>
          <a:off x="266964" y="200309"/>
          <a:ext cx="485389" cy="4853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B32243-8B3C-4591-A73F-26769AFE7C74}">
      <dsp:nvSpPr>
        <dsp:cNvPr id="0" name=""/>
        <dsp:cNvSpPr/>
      </dsp:nvSpPr>
      <dsp:spPr>
        <a:xfrm>
          <a:off x="1019317" y="1741"/>
          <a:ext cx="7927223" cy="8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401" tIns="93401" rIns="93401" bIns="93401" numCol="1" spcCol="1270" anchor="ctr" anchorCtr="0">
          <a:noAutofit/>
        </a:bodyPr>
        <a:lstStyle/>
        <a:p>
          <a:pPr marL="0" lvl="0" indent="0" algn="l" defTabSz="977900">
            <a:lnSpc>
              <a:spcPct val="100000"/>
            </a:lnSpc>
            <a:spcBef>
              <a:spcPct val="0"/>
            </a:spcBef>
            <a:spcAft>
              <a:spcPct val="35000"/>
            </a:spcAft>
            <a:buNone/>
          </a:pPr>
          <a:r>
            <a:rPr lang="en-US" sz="2200" kern="1200"/>
            <a:t>Lectures</a:t>
          </a:r>
        </a:p>
      </dsp:txBody>
      <dsp:txXfrm>
        <a:off x="1019317" y="1741"/>
        <a:ext cx="7927223" cy="882525"/>
      </dsp:txXfrm>
    </dsp:sp>
    <dsp:sp modelId="{DB926404-122C-42A6-AA94-9AA0C0F9FF97}">
      <dsp:nvSpPr>
        <dsp:cNvPr id="0" name=""/>
        <dsp:cNvSpPr/>
      </dsp:nvSpPr>
      <dsp:spPr>
        <a:xfrm>
          <a:off x="0" y="1104898"/>
          <a:ext cx="8946541" cy="882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528D89-FADB-46A0-85CF-2441994A4287}">
      <dsp:nvSpPr>
        <dsp:cNvPr id="0" name=""/>
        <dsp:cNvSpPr/>
      </dsp:nvSpPr>
      <dsp:spPr>
        <a:xfrm>
          <a:off x="266964" y="1303467"/>
          <a:ext cx="485389" cy="4853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9196BD-FFFB-433A-9E70-9B252D46A3C7}">
      <dsp:nvSpPr>
        <dsp:cNvPr id="0" name=""/>
        <dsp:cNvSpPr/>
      </dsp:nvSpPr>
      <dsp:spPr>
        <a:xfrm>
          <a:off x="1019317" y="1104898"/>
          <a:ext cx="7927223" cy="8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401" tIns="93401" rIns="93401" bIns="93401" numCol="1" spcCol="1270" anchor="ctr" anchorCtr="0">
          <a:noAutofit/>
        </a:bodyPr>
        <a:lstStyle/>
        <a:p>
          <a:pPr marL="0" lvl="0" indent="0" algn="l" defTabSz="977900">
            <a:lnSpc>
              <a:spcPct val="100000"/>
            </a:lnSpc>
            <a:spcBef>
              <a:spcPct val="0"/>
            </a:spcBef>
            <a:spcAft>
              <a:spcPct val="35000"/>
            </a:spcAft>
            <a:buNone/>
          </a:pPr>
          <a:r>
            <a:rPr lang="en-US" sz="2200" kern="1200"/>
            <a:t>Workshops</a:t>
          </a:r>
        </a:p>
      </dsp:txBody>
      <dsp:txXfrm>
        <a:off x="1019317" y="1104898"/>
        <a:ext cx="7927223" cy="882525"/>
      </dsp:txXfrm>
    </dsp:sp>
    <dsp:sp modelId="{704E3EEC-623A-4A3F-ADD7-0E1A8C395748}">
      <dsp:nvSpPr>
        <dsp:cNvPr id="0" name=""/>
        <dsp:cNvSpPr/>
      </dsp:nvSpPr>
      <dsp:spPr>
        <a:xfrm>
          <a:off x="0" y="2208056"/>
          <a:ext cx="8946541" cy="882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C263DF-206B-4902-A158-BC8AE69B567A}">
      <dsp:nvSpPr>
        <dsp:cNvPr id="0" name=""/>
        <dsp:cNvSpPr/>
      </dsp:nvSpPr>
      <dsp:spPr>
        <a:xfrm>
          <a:off x="266964" y="2406624"/>
          <a:ext cx="485389" cy="4853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F29408-9C9F-4411-B095-FC24BDBDC679}">
      <dsp:nvSpPr>
        <dsp:cNvPr id="0" name=""/>
        <dsp:cNvSpPr/>
      </dsp:nvSpPr>
      <dsp:spPr>
        <a:xfrm>
          <a:off x="1019317" y="2208056"/>
          <a:ext cx="7927223" cy="8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401" tIns="93401" rIns="93401" bIns="93401" numCol="1" spcCol="1270" anchor="ctr" anchorCtr="0">
          <a:noAutofit/>
        </a:bodyPr>
        <a:lstStyle/>
        <a:p>
          <a:pPr marL="0" lvl="0" indent="0" algn="l" defTabSz="977900">
            <a:lnSpc>
              <a:spcPct val="100000"/>
            </a:lnSpc>
            <a:spcBef>
              <a:spcPct val="0"/>
            </a:spcBef>
            <a:spcAft>
              <a:spcPct val="35000"/>
            </a:spcAft>
            <a:buNone/>
          </a:pPr>
          <a:r>
            <a:rPr lang="en-US" sz="2200" kern="1200"/>
            <a:t>QI project</a:t>
          </a:r>
        </a:p>
      </dsp:txBody>
      <dsp:txXfrm>
        <a:off x="1019317" y="2208056"/>
        <a:ext cx="7927223" cy="882525"/>
      </dsp:txXfrm>
    </dsp:sp>
    <dsp:sp modelId="{9BA7AFB2-B681-4280-B0B1-221A4D3BC564}">
      <dsp:nvSpPr>
        <dsp:cNvPr id="0" name=""/>
        <dsp:cNvSpPr/>
      </dsp:nvSpPr>
      <dsp:spPr>
        <a:xfrm>
          <a:off x="0" y="3311213"/>
          <a:ext cx="8946541" cy="8825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50BFE3-7ACD-4E5F-AA0A-11EDA9881DF7}">
      <dsp:nvSpPr>
        <dsp:cNvPr id="0" name=""/>
        <dsp:cNvSpPr/>
      </dsp:nvSpPr>
      <dsp:spPr>
        <a:xfrm>
          <a:off x="266964" y="3509782"/>
          <a:ext cx="485389" cy="48538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27EC8B-1FAD-44E4-80D5-5FF221372D3D}">
      <dsp:nvSpPr>
        <dsp:cNvPr id="0" name=""/>
        <dsp:cNvSpPr/>
      </dsp:nvSpPr>
      <dsp:spPr>
        <a:xfrm>
          <a:off x="1019317" y="3311213"/>
          <a:ext cx="7927223" cy="8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401" tIns="93401" rIns="93401" bIns="93401" numCol="1" spcCol="1270" anchor="ctr" anchorCtr="0">
          <a:noAutofit/>
        </a:bodyPr>
        <a:lstStyle/>
        <a:p>
          <a:pPr marL="0" lvl="0" indent="0" algn="l" defTabSz="977900">
            <a:lnSpc>
              <a:spcPct val="100000"/>
            </a:lnSpc>
            <a:spcBef>
              <a:spcPct val="0"/>
            </a:spcBef>
            <a:spcAft>
              <a:spcPct val="35000"/>
            </a:spcAft>
            <a:buNone/>
          </a:pPr>
          <a:r>
            <a:rPr lang="en-US" sz="2200" kern="1200"/>
            <a:t>Safety experiences</a:t>
          </a:r>
        </a:p>
      </dsp:txBody>
      <dsp:txXfrm>
        <a:off x="1019317" y="3311213"/>
        <a:ext cx="7927223" cy="8825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FD64E-17FB-714F-971D-0FBBA6010DD7}">
      <dsp:nvSpPr>
        <dsp:cNvPr id="0" name=""/>
        <dsp:cNvSpPr/>
      </dsp:nvSpPr>
      <dsp:spPr>
        <a:xfrm>
          <a:off x="2801" y="31834"/>
          <a:ext cx="1365357" cy="867002"/>
        </a:xfrm>
        <a:prstGeom prst="roundRect">
          <a:avLst>
            <a:gd name="adj" fmla="val 10000"/>
          </a:avLst>
        </a:prstGeom>
        <a:gradFill rotWithShape="0">
          <a:gsLst>
            <a:gs pos="0">
              <a:schemeClr val="accent1">
                <a:shade val="60000"/>
                <a:hueOff val="0"/>
                <a:satOff val="0"/>
                <a:lumOff val="0"/>
                <a:alphaOff val="0"/>
                <a:tint val="98000"/>
                <a:lumMod val="114000"/>
              </a:schemeClr>
            </a:gs>
            <a:gs pos="100000">
              <a:schemeClr val="accent1">
                <a:shade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26055A9-B8D2-8E49-9697-6A3B10754BB9}">
      <dsp:nvSpPr>
        <dsp:cNvPr id="0" name=""/>
        <dsp:cNvSpPr/>
      </dsp:nvSpPr>
      <dsp:spPr>
        <a:xfrm>
          <a:off x="154508" y="175956"/>
          <a:ext cx="1365357" cy="867002"/>
        </a:xfrm>
        <a:prstGeom prst="roundRect">
          <a:avLst>
            <a:gd name="adj" fmla="val 10000"/>
          </a:avLst>
        </a:prstGeom>
        <a:solidFill>
          <a:schemeClr val="lt1">
            <a:alpha val="90000"/>
            <a:hueOff val="0"/>
            <a:satOff val="0"/>
            <a:lumOff val="0"/>
            <a:alphaOff val="0"/>
          </a:schemeClr>
        </a:solidFill>
        <a:ln w="9525" cap="rnd"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entury Gothic" panose="020B0502020202020204"/>
              <a:ea typeface="+mn-ea"/>
              <a:cs typeface="+mn-cs"/>
            </a:rPr>
            <a:t>For PGY 1- expectation 25 points </a:t>
          </a:r>
          <a:endParaRPr lang="en-US" sz="1500" kern="1200" dirty="0">
            <a:latin typeface="Century Gothic" panose="020B0502020202020204"/>
            <a:ea typeface="+mn-ea"/>
            <a:cs typeface="+mn-cs"/>
          </a:endParaRPr>
        </a:p>
      </dsp:txBody>
      <dsp:txXfrm>
        <a:off x="179902" y="201350"/>
        <a:ext cx="1314569" cy="816214"/>
      </dsp:txXfrm>
    </dsp:sp>
    <dsp:sp modelId="{21CADAA0-AEE5-304A-A02C-108BB191C47B}">
      <dsp:nvSpPr>
        <dsp:cNvPr id="0" name=""/>
        <dsp:cNvSpPr/>
      </dsp:nvSpPr>
      <dsp:spPr>
        <a:xfrm>
          <a:off x="1671572" y="31834"/>
          <a:ext cx="1365357" cy="867002"/>
        </a:xfrm>
        <a:prstGeom prst="roundRect">
          <a:avLst>
            <a:gd name="adj" fmla="val 10000"/>
          </a:avLst>
        </a:prstGeom>
        <a:gradFill rotWithShape="0">
          <a:gsLst>
            <a:gs pos="0">
              <a:schemeClr val="accent1">
                <a:shade val="60000"/>
                <a:hueOff val="0"/>
                <a:satOff val="0"/>
                <a:lumOff val="0"/>
                <a:alphaOff val="0"/>
                <a:tint val="98000"/>
                <a:lumMod val="114000"/>
              </a:schemeClr>
            </a:gs>
            <a:gs pos="100000">
              <a:schemeClr val="accent1">
                <a:shade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38DCCF9-1A5F-5942-8CFA-CE7A60FD6D3E}">
      <dsp:nvSpPr>
        <dsp:cNvPr id="0" name=""/>
        <dsp:cNvSpPr/>
      </dsp:nvSpPr>
      <dsp:spPr>
        <a:xfrm>
          <a:off x="1823278" y="175956"/>
          <a:ext cx="1365357" cy="867002"/>
        </a:xfrm>
        <a:prstGeom prst="roundRect">
          <a:avLst>
            <a:gd name="adj" fmla="val 10000"/>
          </a:avLst>
        </a:prstGeom>
        <a:solidFill>
          <a:schemeClr val="lt1">
            <a:alpha val="90000"/>
            <a:hueOff val="0"/>
            <a:satOff val="0"/>
            <a:lumOff val="0"/>
            <a:alphaOff val="0"/>
          </a:schemeClr>
        </a:solidFill>
        <a:ln w="9525" cap="rnd"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entury Gothic" panose="020B0502020202020204"/>
              <a:ea typeface="+mn-ea"/>
              <a:cs typeface="+mn-cs"/>
            </a:rPr>
            <a:t>For PGY 2 -expectation 35 points </a:t>
          </a:r>
          <a:endParaRPr lang="en-US" sz="1500" kern="1200" dirty="0">
            <a:latin typeface="Century Gothic" panose="020B0502020202020204"/>
            <a:ea typeface="+mn-ea"/>
            <a:cs typeface="+mn-cs"/>
          </a:endParaRPr>
        </a:p>
      </dsp:txBody>
      <dsp:txXfrm>
        <a:off x="1848672" y="201350"/>
        <a:ext cx="1314569" cy="816214"/>
      </dsp:txXfrm>
    </dsp:sp>
    <dsp:sp modelId="{2A4B1414-1666-554A-B664-2269DE10B70E}">
      <dsp:nvSpPr>
        <dsp:cNvPr id="0" name=""/>
        <dsp:cNvSpPr/>
      </dsp:nvSpPr>
      <dsp:spPr>
        <a:xfrm>
          <a:off x="3340342" y="31834"/>
          <a:ext cx="1365357" cy="867002"/>
        </a:xfrm>
        <a:prstGeom prst="roundRect">
          <a:avLst>
            <a:gd name="adj" fmla="val 10000"/>
          </a:avLst>
        </a:prstGeom>
        <a:gradFill rotWithShape="0">
          <a:gsLst>
            <a:gs pos="0">
              <a:schemeClr val="accent1">
                <a:shade val="60000"/>
                <a:hueOff val="0"/>
                <a:satOff val="0"/>
                <a:lumOff val="0"/>
                <a:alphaOff val="0"/>
                <a:tint val="98000"/>
                <a:lumMod val="114000"/>
              </a:schemeClr>
            </a:gs>
            <a:gs pos="100000">
              <a:schemeClr val="accent1">
                <a:shade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1EEE1FE-D1B2-DD41-BC01-F11A1B39EBAC}">
      <dsp:nvSpPr>
        <dsp:cNvPr id="0" name=""/>
        <dsp:cNvSpPr/>
      </dsp:nvSpPr>
      <dsp:spPr>
        <a:xfrm>
          <a:off x="3492048" y="175956"/>
          <a:ext cx="1365357" cy="867002"/>
        </a:xfrm>
        <a:prstGeom prst="roundRect">
          <a:avLst>
            <a:gd name="adj" fmla="val 10000"/>
          </a:avLst>
        </a:prstGeom>
        <a:solidFill>
          <a:schemeClr val="lt1">
            <a:alpha val="90000"/>
            <a:hueOff val="0"/>
            <a:satOff val="0"/>
            <a:lumOff val="0"/>
            <a:alphaOff val="0"/>
          </a:schemeClr>
        </a:solidFill>
        <a:ln w="9525" cap="rnd"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entury Gothic" panose="020B0502020202020204"/>
              <a:ea typeface="+mn-ea"/>
              <a:cs typeface="+mn-cs"/>
            </a:rPr>
            <a:t>For PGY 3- expectation 45 points</a:t>
          </a:r>
          <a:endParaRPr lang="en-US" sz="1500" kern="1200" dirty="0">
            <a:latin typeface="Century Gothic" panose="020B0502020202020204"/>
            <a:ea typeface="+mn-ea"/>
            <a:cs typeface="+mn-cs"/>
          </a:endParaRPr>
        </a:p>
      </dsp:txBody>
      <dsp:txXfrm>
        <a:off x="3517442" y="201350"/>
        <a:ext cx="1314569" cy="816214"/>
      </dsp:txXfrm>
    </dsp:sp>
    <dsp:sp modelId="{D7AF8244-D8AD-FA48-A2C0-C662D057DB04}">
      <dsp:nvSpPr>
        <dsp:cNvPr id="0" name=""/>
        <dsp:cNvSpPr/>
      </dsp:nvSpPr>
      <dsp:spPr>
        <a:xfrm>
          <a:off x="5009112" y="31834"/>
          <a:ext cx="1365357" cy="867002"/>
        </a:xfrm>
        <a:prstGeom prst="roundRect">
          <a:avLst>
            <a:gd name="adj" fmla="val 10000"/>
          </a:avLst>
        </a:prstGeom>
        <a:gradFill rotWithShape="0">
          <a:gsLst>
            <a:gs pos="0">
              <a:schemeClr val="accent1">
                <a:shade val="60000"/>
                <a:hueOff val="0"/>
                <a:satOff val="0"/>
                <a:lumOff val="0"/>
                <a:alphaOff val="0"/>
                <a:tint val="98000"/>
                <a:lumMod val="114000"/>
              </a:schemeClr>
            </a:gs>
            <a:gs pos="100000">
              <a:schemeClr val="accent1">
                <a:shade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BCE822F9-A493-CB43-B9B9-A2A042242AE9}">
      <dsp:nvSpPr>
        <dsp:cNvPr id="0" name=""/>
        <dsp:cNvSpPr/>
      </dsp:nvSpPr>
      <dsp:spPr>
        <a:xfrm>
          <a:off x="5160819" y="175956"/>
          <a:ext cx="1365357" cy="867002"/>
        </a:xfrm>
        <a:prstGeom prst="roundRect">
          <a:avLst>
            <a:gd name="adj" fmla="val 10000"/>
          </a:avLst>
        </a:prstGeom>
        <a:solidFill>
          <a:schemeClr val="lt1">
            <a:alpha val="90000"/>
            <a:hueOff val="0"/>
            <a:satOff val="0"/>
            <a:lumOff val="0"/>
            <a:alphaOff val="0"/>
          </a:schemeClr>
        </a:solidFill>
        <a:ln w="9525" cap="rnd"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latin typeface="Gill Sans MT" panose="020B0502020104020203"/>
              <a:ea typeface="+mn-ea"/>
              <a:cs typeface="+mn-cs"/>
            </a:rPr>
            <a:t>Patient safety silver (30 points) and gold (50 points)</a:t>
          </a:r>
          <a:endParaRPr lang="en-US" sz="1300" b="1" kern="1200" dirty="0">
            <a:latin typeface="Gill Sans MT" panose="020B0502020104020203"/>
            <a:ea typeface="+mn-ea"/>
            <a:cs typeface="+mn-cs"/>
          </a:endParaRPr>
        </a:p>
      </dsp:txBody>
      <dsp:txXfrm>
        <a:off x="5186213" y="201350"/>
        <a:ext cx="1314569" cy="816214"/>
      </dsp:txXfrm>
    </dsp:sp>
    <dsp:sp modelId="{FC8AF93F-79CB-9942-920D-892C033063B9}">
      <dsp:nvSpPr>
        <dsp:cNvPr id="0" name=""/>
        <dsp:cNvSpPr/>
      </dsp:nvSpPr>
      <dsp:spPr>
        <a:xfrm>
          <a:off x="6677883" y="31834"/>
          <a:ext cx="1365357" cy="867002"/>
        </a:xfrm>
        <a:prstGeom prst="roundRect">
          <a:avLst>
            <a:gd name="adj" fmla="val 10000"/>
          </a:avLst>
        </a:prstGeom>
        <a:gradFill rotWithShape="0">
          <a:gsLst>
            <a:gs pos="0">
              <a:schemeClr val="accent1">
                <a:shade val="60000"/>
                <a:hueOff val="0"/>
                <a:satOff val="0"/>
                <a:lumOff val="0"/>
                <a:alphaOff val="0"/>
                <a:tint val="98000"/>
                <a:lumMod val="114000"/>
              </a:schemeClr>
            </a:gs>
            <a:gs pos="100000">
              <a:schemeClr val="accent1">
                <a:shade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EBE79323-CB12-BF4D-AF57-B35F24A55C85}">
      <dsp:nvSpPr>
        <dsp:cNvPr id="0" name=""/>
        <dsp:cNvSpPr/>
      </dsp:nvSpPr>
      <dsp:spPr>
        <a:xfrm>
          <a:off x="6829589" y="175956"/>
          <a:ext cx="1365357" cy="867002"/>
        </a:xfrm>
        <a:prstGeom prst="roundRect">
          <a:avLst>
            <a:gd name="adj" fmla="val 10000"/>
          </a:avLst>
        </a:prstGeom>
        <a:solidFill>
          <a:schemeClr val="lt1">
            <a:alpha val="90000"/>
            <a:hueOff val="0"/>
            <a:satOff val="0"/>
            <a:lumOff val="0"/>
            <a:alphaOff val="0"/>
          </a:schemeClr>
        </a:solidFill>
        <a:ln w="9525" cap="rnd"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latin typeface="Gill Sans MT" panose="020B0502020104020203"/>
              <a:ea typeface="+mn-ea"/>
              <a:cs typeface="+mn-cs"/>
            </a:rPr>
            <a:t>Safety ambassador of month</a:t>
          </a:r>
          <a:endParaRPr lang="en-US" sz="1300" b="1" kern="1200" dirty="0">
            <a:latin typeface="Gill Sans MT" panose="020B0502020104020203"/>
            <a:ea typeface="+mn-ea"/>
            <a:cs typeface="+mn-cs"/>
          </a:endParaRPr>
        </a:p>
      </dsp:txBody>
      <dsp:txXfrm>
        <a:off x="6854983" y="201350"/>
        <a:ext cx="1314569" cy="8162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125BD-B983-452C-904A-FF6F93201609}" type="datetimeFigureOut">
              <a:rPr lang="en-US" smtClean="0"/>
              <a:t>7/20/2021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6A4180-774E-4146-A9A8-B664C4164FA6}" type="slidenum">
              <a:rPr lang="en-US" smtClean="0"/>
              <a:t>‹#›</a:t>
            </a:fld>
            <a:endParaRPr lang="en-US"/>
          </a:p>
        </p:txBody>
      </p:sp>
    </p:spTree>
    <p:extLst>
      <p:ext uri="{BB962C8B-B14F-4D97-AF65-F5344CB8AC3E}">
        <p14:creationId xmlns:p14="http://schemas.microsoft.com/office/powerpoint/2010/main" val="242256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6A4180-774E-4146-A9A8-B664C4164FA6}" type="slidenum">
              <a:rPr lang="en-US" smtClean="0"/>
              <a:t>13</a:t>
            </a:fld>
            <a:endParaRPr lang="en-US"/>
          </a:p>
        </p:txBody>
      </p:sp>
    </p:spTree>
    <p:extLst>
      <p:ext uri="{BB962C8B-B14F-4D97-AF65-F5344CB8AC3E}">
        <p14:creationId xmlns:p14="http://schemas.microsoft.com/office/powerpoint/2010/main" val="426511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6A4180-774E-4146-A9A8-B664C4164FA6}" type="slidenum">
              <a:rPr lang="en-US" smtClean="0"/>
              <a:t>14</a:t>
            </a:fld>
            <a:endParaRPr lang="en-US"/>
          </a:p>
        </p:txBody>
      </p:sp>
    </p:spTree>
    <p:extLst>
      <p:ext uri="{BB962C8B-B14F-4D97-AF65-F5344CB8AC3E}">
        <p14:creationId xmlns:p14="http://schemas.microsoft.com/office/powerpoint/2010/main" val="27696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dirty="0"/>
          </a:p>
        </p:txBody>
      </p:sp>
      <p:sp>
        <p:nvSpPr>
          <p:cNvPr id="5" name="Footer Placeholder 4"/>
          <p:cNvSpPr>
            <a:spLocks noGrp="1"/>
          </p:cNvSpPr>
          <p:nvPr>
            <p:ph type="ftr" sz="quarter" idx="11"/>
          </p:nvPr>
        </p:nvSpPr>
        <p:spPr/>
        <p:txBody>
          <a:bodyPr/>
          <a:lstStyle/>
          <a:p>
            <a:endParaRPr lang="en-US" dirty="0">
              <a:solidFill>
                <a:schemeClr val="bg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24187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420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63464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293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40130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4"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16805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4"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576189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9062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7590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1664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7/20/2021</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3483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3075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4973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lgn="r"/>
            <a:fld id="{A37D6D71-8B28-4ED6-B932-04B197003D23}" type="datetimeFigureOut">
              <a:rPr lang="en-US" smtClean="0"/>
              <a:pPr algn="r"/>
              <a:t>7/20/2021</a:t>
            </a:fld>
            <a:endParaRPr lang="en-US" dirty="0"/>
          </a:p>
        </p:txBody>
      </p:sp>
      <p:sp>
        <p:nvSpPr>
          <p:cNvPr id="5" name="Footer Placeholder 3"/>
          <p:cNvSpPr>
            <a:spLocks noGrp="1"/>
          </p:cNvSpPr>
          <p:nvPr>
            <p:ph type="ftr" sz="quarter" idx="11"/>
          </p:nvPr>
        </p:nvSpPr>
        <p:spPr/>
        <p:txBody>
          <a:bodyPr/>
          <a:lstStyle/>
          <a:p>
            <a:endParaRPr lang="en-US" dirty="0">
              <a:solidFill>
                <a:schemeClr val="tx1"/>
              </a:solidFill>
            </a:endParaRPr>
          </a:p>
        </p:txBody>
      </p:sp>
      <p:sp>
        <p:nvSpPr>
          <p:cNvPr id="6"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6267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lgn="r"/>
            <a:fld id="{A37D6D71-8B28-4ED6-B932-04B197003D23}" type="datetimeFigureOut">
              <a:rPr lang="en-US" smtClean="0"/>
              <a:pPr algn="r"/>
              <a:t>7/20/2021</a:t>
            </a:fld>
            <a:endParaRPr lang="en-US" dirty="0"/>
          </a:p>
        </p:txBody>
      </p:sp>
      <p:sp>
        <p:nvSpPr>
          <p:cNvPr id="5" name="Footer Placeholder 2"/>
          <p:cNvSpPr>
            <a:spLocks noGrp="1"/>
          </p:cNvSpPr>
          <p:nvPr>
            <p:ph type="ftr" sz="quarter" idx="11"/>
          </p:nvPr>
        </p:nvSpPr>
        <p:spPr/>
        <p:txBody>
          <a:bodyPr/>
          <a:lstStyle/>
          <a:p>
            <a:endParaRPr lang="en-US" dirty="0">
              <a:solidFill>
                <a:schemeClr val="tx1"/>
              </a:solidFill>
            </a:endParaRPr>
          </a:p>
        </p:txBody>
      </p:sp>
      <p:sp>
        <p:nvSpPr>
          <p:cNvPr id="6"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95755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5" name="Footer Placeholder 5"/>
          <p:cNvSpPr>
            <a:spLocks noGrp="1"/>
          </p:cNvSpPr>
          <p:nvPr>
            <p:ph type="ftr" sz="quarter" idx="11"/>
          </p:nvPr>
        </p:nvSpPr>
        <p:spPr/>
        <p:txBody>
          <a:bodyPr/>
          <a:lstStyle/>
          <a:p>
            <a:endParaRPr lang="en-US" spc="50" dirty="0"/>
          </a:p>
        </p:txBody>
      </p:sp>
      <p:sp>
        <p:nvSpPr>
          <p:cNvPr id="6"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31482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7/20/2021</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3335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lgn="r"/>
            <a:fld id="{A37D6D71-8B28-4ED6-B932-04B197003D23}" type="datetimeFigureOut">
              <a:rPr lang="en-US" smtClean="0"/>
              <a:pPr algn="r"/>
              <a:t>7/20/2021</a:t>
            </a:fld>
            <a:endParaRPr lang="en-US" spc="50"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spc="50"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926080095"/>
      </p:ext>
    </p:extLst>
  </p:cSld>
  <p:clrMap bg1="dk1" tx1="lt1" bg2="dk2" tx2="lt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 id="2147484143" r:id="rId12"/>
    <p:sldLayoutId id="2147484144" r:id="rId13"/>
    <p:sldLayoutId id="2147484145" r:id="rId14"/>
    <p:sldLayoutId id="2147484146" r:id="rId15"/>
    <p:sldLayoutId id="2147484147" r:id="rId16"/>
    <p:sldLayoutId id="21474841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32" name="Freeform: Shape 31">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D899B-0869-D741-B864-C0D4894E2203}"/>
              </a:ext>
            </a:extLst>
          </p:cNvPr>
          <p:cNvSpPr>
            <a:spLocks noGrp="1"/>
          </p:cNvSpPr>
          <p:nvPr>
            <p:ph type="ctrTitle"/>
          </p:nvPr>
        </p:nvSpPr>
        <p:spPr>
          <a:xfrm>
            <a:off x="965505" y="623571"/>
            <a:ext cx="10260990" cy="3523885"/>
          </a:xfrm>
        </p:spPr>
        <p:txBody>
          <a:bodyPr>
            <a:normAutofit/>
          </a:bodyPr>
          <a:lstStyle/>
          <a:p>
            <a:pPr algn="ctr">
              <a:lnSpc>
                <a:spcPct val="90000"/>
              </a:lnSpc>
            </a:pPr>
            <a:r>
              <a:rPr lang="en-US" sz="6200" dirty="0"/>
              <a:t>ECU Quality Improvement and Patient Safety (QIPS) Curriculum</a:t>
            </a:r>
          </a:p>
        </p:txBody>
      </p:sp>
      <p:pic>
        <p:nvPicPr>
          <p:cNvPr id="12" name="Picture 11" descr="Logo, company name&#10;&#10;Description automatically generated">
            <a:extLst>
              <a:ext uri="{FF2B5EF4-FFF2-40B4-BE49-F238E27FC236}">
                <a16:creationId xmlns:a16="http://schemas.microsoft.com/office/drawing/2014/main" id="{787E0599-4E6A-4361-9FFC-27DC06077D5E}"/>
              </a:ext>
            </a:extLst>
          </p:cNvPr>
          <p:cNvPicPr>
            <a:picLocks noChangeAspect="1"/>
          </p:cNvPicPr>
          <p:nvPr/>
        </p:nvPicPr>
        <p:blipFill>
          <a:blip r:embed="rId3"/>
          <a:stretch>
            <a:fillRect/>
          </a:stretch>
        </p:blipFill>
        <p:spPr>
          <a:xfrm>
            <a:off x="10298732" y="5817527"/>
            <a:ext cx="1893268" cy="1040474"/>
          </a:xfrm>
          <a:prstGeom prst="rect">
            <a:avLst/>
          </a:prstGeom>
        </p:spPr>
      </p:pic>
      <p:pic>
        <p:nvPicPr>
          <p:cNvPr id="45" name="Picture 44" descr="Logo, company name&#10;&#10;Description automatically generated">
            <a:extLst>
              <a:ext uri="{FF2B5EF4-FFF2-40B4-BE49-F238E27FC236}">
                <a16:creationId xmlns:a16="http://schemas.microsoft.com/office/drawing/2014/main" id="{608766F1-63C3-4A5F-8BC6-319F9282C750}"/>
              </a:ext>
            </a:extLst>
          </p:cNvPr>
          <p:cNvPicPr>
            <a:picLocks noChangeAspect="1"/>
          </p:cNvPicPr>
          <p:nvPr/>
        </p:nvPicPr>
        <p:blipFill>
          <a:blip r:embed="rId4"/>
          <a:stretch>
            <a:fillRect/>
          </a:stretch>
        </p:blipFill>
        <p:spPr>
          <a:xfrm>
            <a:off x="0" y="5707062"/>
            <a:ext cx="2540000" cy="1150938"/>
          </a:xfrm>
          <a:prstGeom prst="rect">
            <a:avLst/>
          </a:prstGeom>
        </p:spPr>
      </p:pic>
    </p:spTree>
    <p:extLst>
      <p:ext uri="{BB962C8B-B14F-4D97-AF65-F5344CB8AC3E}">
        <p14:creationId xmlns:p14="http://schemas.microsoft.com/office/powerpoint/2010/main" val="413462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DA3D3296-AB17-E141-B096-E3C0C1E5324A}"/>
              </a:ext>
            </a:extLst>
          </p:cNvPr>
          <p:cNvSpPr>
            <a:spLocks noGrp="1"/>
          </p:cNvSpPr>
          <p:nvPr>
            <p:ph type="title"/>
          </p:nvPr>
        </p:nvSpPr>
        <p:spPr>
          <a:xfrm>
            <a:off x="1103312" y="452718"/>
            <a:ext cx="8947522" cy="1400530"/>
          </a:xfrm>
        </p:spPr>
        <p:txBody>
          <a:bodyPr anchor="ctr">
            <a:normAutofit/>
          </a:bodyPr>
          <a:lstStyle/>
          <a:p>
            <a:r>
              <a:rPr lang="en-US" b="1" dirty="0">
                <a:solidFill>
                  <a:srgbClr val="FFFFFF"/>
                </a:solidFill>
              </a:rPr>
              <a:t>QI Project</a:t>
            </a:r>
            <a:r>
              <a:rPr lang="en-US" dirty="0">
                <a:solidFill>
                  <a:srgbClr val="FFFFFF"/>
                </a:solidFill>
              </a:rPr>
              <a:t> </a:t>
            </a:r>
          </a:p>
        </p:txBody>
      </p:sp>
      <p:sp>
        <p:nvSpPr>
          <p:cNvPr id="3" name="Content Placeholder 2">
            <a:extLst>
              <a:ext uri="{FF2B5EF4-FFF2-40B4-BE49-F238E27FC236}">
                <a16:creationId xmlns:a16="http://schemas.microsoft.com/office/drawing/2014/main" id="{26434938-FDC7-7042-B671-B4B33815D7F8}"/>
              </a:ext>
            </a:extLst>
          </p:cNvPr>
          <p:cNvSpPr>
            <a:spLocks noGrp="1"/>
          </p:cNvSpPr>
          <p:nvPr>
            <p:ph idx="1"/>
          </p:nvPr>
        </p:nvSpPr>
        <p:spPr>
          <a:xfrm>
            <a:off x="1103312" y="2763520"/>
            <a:ext cx="8946541" cy="3484879"/>
          </a:xfrm>
        </p:spPr>
        <p:txBody>
          <a:bodyPr>
            <a:normAutofit/>
          </a:bodyPr>
          <a:lstStyle/>
          <a:p>
            <a:pPr>
              <a:buClr>
                <a:schemeClr val="accent1"/>
              </a:buClr>
              <a:buFont typeface="Wingdings" panose="05000000000000000000" pitchFamily="2" charset="2"/>
              <a:buChar char="Ø"/>
            </a:pPr>
            <a:r>
              <a:rPr lang="en-US" dirty="0"/>
              <a:t>Residents are required to do at least one longitudinal mentored QI project during PGY-2 and/or -3 year. </a:t>
            </a:r>
          </a:p>
          <a:p>
            <a:pPr>
              <a:buClr>
                <a:schemeClr val="accent1"/>
              </a:buClr>
              <a:buFont typeface="Wingdings" panose="05000000000000000000" pitchFamily="2" charset="2"/>
              <a:buChar char="Ø"/>
            </a:pPr>
            <a:r>
              <a:rPr lang="en-US" dirty="0"/>
              <a:t>Resident QI teams will meet with their assigned mentors monthly </a:t>
            </a:r>
          </a:p>
          <a:p>
            <a:pPr>
              <a:buClr>
                <a:schemeClr val="accent1"/>
              </a:buClr>
              <a:buFont typeface="Wingdings" panose="05000000000000000000" pitchFamily="2" charset="2"/>
              <a:buChar char="Ø"/>
            </a:pPr>
            <a:r>
              <a:rPr lang="en-US" dirty="0"/>
              <a:t>Each team is expected to file a project progress report with QIPS chief resident and faculty every 3 months to monitor the progress. These reports will be shared with faculty for semi-annual evaluation.</a:t>
            </a:r>
          </a:p>
          <a:p>
            <a:pPr marL="0" indent="0">
              <a:buNone/>
            </a:pPr>
            <a:endParaRPr lang="en-US" dirty="0"/>
          </a:p>
        </p:txBody>
      </p:sp>
    </p:spTree>
    <p:extLst>
      <p:ext uri="{BB962C8B-B14F-4D97-AF65-F5344CB8AC3E}">
        <p14:creationId xmlns:p14="http://schemas.microsoft.com/office/powerpoint/2010/main" val="352172206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1B0A456A-A0F0-4A30-B598-F184114FDD8E}"/>
              </a:ext>
            </a:extLst>
          </p:cNvPr>
          <p:cNvSpPr>
            <a:spLocks noGrp="1"/>
          </p:cNvSpPr>
          <p:nvPr>
            <p:ph type="title"/>
          </p:nvPr>
        </p:nvSpPr>
        <p:spPr>
          <a:xfrm>
            <a:off x="1103312" y="452718"/>
            <a:ext cx="8947522" cy="1400530"/>
          </a:xfrm>
        </p:spPr>
        <p:txBody>
          <a:bodyPr anchor="ctr">
            <a:normAutofit/>
          </a:bodyPr>
          <a:lstStyle/>
          <a:p>
            <a:r>
              <a:rPr lang="en-US" b="1" dirty="0">
                <a:solidFill>
                  <a:srgbClr val="FFFFFF"/>
                </a:solidFill>
              </a:rPr>
              <a:t>QI Project contd.</a:t>
            </a:r>
          </a:p>
        </p:txBody>
      </p:sp>
      <p:sp>
        <p:nvSpPr>
          <p:cNvPr id="3" name="Content Placeholder 2">
            <a:extLst>
              <a:ext uri="{FF2B5EF4-FFF2-40B4-BE49-F238E27FC236}">
                <a16:creationId xmlns:a16="http://schemas.microsoft.com/office/drawing/2014/main" id="{A8A4D42C-3BE8-41E4-994D-45DACC17AAE7}"/>
              </a:ext>
            </a:extLst>
          </p:cNvPr>
          <p:cNvSpPr>
            <a:spLocks noGrp="1"/>
          </p:cNvSpPr>
          <p:nvPr>
            <p:ph idx="1"/>
          </p:nvPr>
        </p:nvSpPr>
        <p:spPr>
          <a:xfrm>
            <a:off x="1103312" y="2763520"/>
            <a:ext cx="8946541" cy="3484879"/>
          </a:xfrm>
        </p:spPr>
        <p:txBody>
          <a:bodyPr>
            <a:normAutofit/>
          </a:bodyPr>
          <a:lstStyle/>
          <a:p>
            <a:pPr>
              <a:buClr>
                <a:schemeClr val="accent1"/>
              </a:buClr>
              <a:buFont typeface="Wingdings" panose="05000000000000000000" pitchFamily="2" charset="2"/>
              <a:buChar char="Ø"/>
            </a:pPr>
            <a:r>
              <a:rPr lang="en-US" dirty="0"/>
              <a:t>Resident QI teams will present their ongoing projects to QI expert panel on the last Friday of January to get feedbacks</a:t>
            </a:r>
          </a:p>
          <a:p>
            <a:pPr>
              <a:buClr>
                <a:schemeClr val="accent1"/>
              </a:buClr>
              <a:buFont typeface="Wingdings" panose="05000000000000000000" pitchFamily="2" charset="2"/>
              <a:buChar char="Ø"/>
            </a:pPr>
            <a:r>
              <a:rPr lang="en-US" dirty="0"/>
              <a:t>Annual ECU QIPS symposium will be held on the last Friday of May where all resident QI teams will present their projects. Top three projects will be chosen for Grand Round Presentation.</a:t>
            </a:r>
          </a:p>
          <a:p>
            <a:pPr>
              <a:buClr>
                <a:schemeClr val="accent1"/>
              </a:buClr>
              <a:buFont typeface="Wingdings" panose="05000000000000000000" pitchFamily="2" charset="2"/>
              <a:buChar char="Ø"/>
            </a:pPr>
            <a:r>
              <a:rPr lang="en-US" dirty="0"/>
              <a:t>Publication and presentation at local and national QI conferences are highly encouraged but not required.</a:t>
            </a:r>
          </a:p>
          <a:p>
            <a:pPr marL="0" indent="0">
              <a:buNone/>
            </a:pPr>
            <a:endParaRPr lang="en-US" dirty="0"/>
          </a:p>
        </p:txBody>
      </p:sp>
    </p:spTree>
    <p:extLst>
      <p:ext uri="{BB962C8B-B14F-4D97-AF65-F5344CB8AC3E}">
        <p14:creationId xmlns:p14="http://schemas.microsoft.com/office/powerpoint/2010/main" val="395375238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32">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D5B92DCC-F498-284F-A2B9-55F76BD60871}"/>
              </a:ext>
            </a:extLst>
          </p:cNvPr>
          <p:cNvSpPr>
            <a:spLocks noGrp="1"/>
          </p:cNvSpPr>
          <p:nvPr>
            <p:ph type="title"/>
          </p:nvPr>
        </p:nvSpPr>
        <p:spPr>
          <a:xfrm>
            <a:off x="648930" y="629267"/>
            <a:ext cx="9252154" cy="1016654"/>
          </a:xfrm>
        </p:spPr>
        <p:txBody>
          <a:bodyPr>
            <a:normAutofit/>
          </a:bodyPr>
          <a:lstStyle/>
          <a:p>
            <a:r>
              <a:rPr lang="en-US" b="1" dirty="0">
                <a:solidFill>
                  <a:srgbClr val="EBEBEB"/>
                </a:solidFill>
              </a:rPr>
              <a:t>Patient Safety Experiences</a:t>
            </a:r>
            <a:r>
              <a:rPr lang="en-US" dirty="0">
                <a:solidFill>
                  <a:srgbClr val="EBEBEB"/>
                </a:solidFill>
              </a:rPr>
              <a:t> </a:t>
            </a:r>
          </a:p>
        </p:txBody>
      </p:sp>
      <p:sp>
        <p:nvSpPr>
          <p:cNvPr id="43" name="Rectangle 36">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4" name="Freeform: Shape 38">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28" name="Content Placeholder 3">
            <a:extLst>
              <a:ext uri="{FF2B5EF4-FFF2-40B4-BE49-F238E27FC236}">
                <a16:creationId xmlns:a16="http://schemas.microsoft.com/office/drawing/2014/main" id="{324651B7-30A7-5641-8F9F-64AAAAD2FF89}"/>
              </a:ext>
            </a:extLst>
          </p:cNvPr>
          <p:cNvGraphicFramePr>
            <a:graphicFrameLocks noGrp="1"/>
          </p:cNvGraphicFramePr>
          <p:nvPr>
            <p:ph idx="1"/>
            <p:extLst>
              <p:ext uri="{D42A27DB-BD31-4B8C-83A1-F6EECF244321}">
                <p14:modId xmlns:p14="http://schemas.microsoft.com/office/powerpoint/2010/main" val="762870161"/>
              </p:ext>
            </p:extLst>
          </p:nvPr>
        </p:nvGraphicFramePr>
        <p:xfrm>
          <a:off x="648313" y="2765946"/>
          <a:ext cx="10895371" cy="3237987"/>
        </p:xfrm>
        <a:graphic>
          <a:graphicData uri="http://schemas.openxmlformats.org/drawingml/2006/table">
            <a:tbl>
              <a:tblPr firstRow="1" firstCol="1" bandRow="1">
                <a:tableStyleId>{69012ECD-51FC-41F1-AA8D-1B2483CD663E}</a:tableStyleId>
              </a:tblPr>
              <a:tblGrid>
                <a:gridCol w="2434246">
                  <a:extLst>
                    <a:ext uri="{9D8B030D-6E8A-4147-A177-3AD203B41FA5}">
                      <a16:colId xmlns:a16="http://schemas.microsoft.com/office/drawing/2014/main" val="2140451217"/>
                    </a:ext>
                  </a:extLst>
                </a:gridCol>
                <a:gridCol w="8461125">
                  <a:extLst>
                    <a:ext uri="{9D8B030D-6E8A-4147-A177-3AD203B41FA5}">
                      <a16:colId xmlns:a16="http://schemas.microsoft.com/office/drawing/2014/main" val="3797814788"/>
                    </a:ext>
                  </a:extLst>
                </a:gridCol>
              </a:tblGrid>
              <a:tr h="0">
                <a:tc>
                  <a:txBody>
                    <a:bodyPr/>
                    <a:lstStyle/>
                    <a:p>
                      <a:pPr marL="0" marR="0" indent="0" algn="l" defTabSz="457200" rtl="0" eaLnBrk="1" fontAlgn="base" latinLnBrk="0" hangingPunct="1">
                        <a:spcBef>
                          <a:spcPts val="0"/>
                        </a:spcBef>
                        <a:spcAft>
                          <a:spcPts val="0"/>
                        </a:spcAft>
                      </a:pPr>
                      <a:r>
                        <a:rPr lang="en-US" sz="1500" b="0" kern="1200" cap="none" spc="0" dirty="0">
                          <a:solidFill>
                            <a:schemeClr val="bg1"/>
                          </a:solidFill>
                          <a:effectLst/>
                        </a:rPr>
                        <a:t>Academic Year</a:t>
                      </a:r>
                      <a:endParaRPr lang="en-US" sz="1500" b="0" kern="1200" cap="none" spc="0" dirty="0">
                        <a:solidFill>
                          <a:schemeClr val="bg1"/>
                        </a:solidFill>
                        <a:effectLst/>
                        <a:latin typeface="+mn-lt"/>
                        <a:ea typeface="+mn-ea"/>
                        <a:cs typeface="+mn-cs"/>
                      </a:endParaRPr>
                    </a:p>
                  </a:txBody>
                  <a:tcPr marL="91150" marR="91150" marT="0" marB="0"/>
                </a:tc>
                <a:tc>
                  <a:txBody>
                    <a:bodyPr/>
                    <a:lstStyle/>
                    <a:p>
                      <a:pPr marL="0" marR="0" indent="0" algn="l" defTabSz="457200" rtl="0" eaLnBrk="1" fontAlgn="base" latinLnBrk="0" hangingPunct="1">
                        <a:spcBef>
                          <a:spcPts val="0"/>
                        </a:spcBef>
                        <a:spcAft>
                          <a:spcPts val="0"/>
                        </a:spcAft>
                      </a:pPr>
                      <a:r>
                        <a:rPr lang="en-US" sz="1500" b="0" kern="1200" cap="none" spc="0" dirty="0">
                          <a:solidFill>
                            <a:schemeClr val="bg1"/>
                          </a:solidFill>
                          <a:effectLst/>
                        </a:rPr>
                        <a:t>Patient safety activities</a:t>
                      </a:r>
                      <a:endParaRPr lang="en-US" sz="1500" b="0" kern="1200" cap="none" spc="0" dirty="0">
                        <a:solidFill>
                          <a:schemeClr val="bg1"/>
                        </a:solidFill>
                        <a:effectLst/>
                        <a:latin typeface="+mn-lt"/>
                        <a:ea typeface="+mn-ea"/>
                        <a:cs typeface="+mn-cs"/>
                      </a:endParaRPr>
                    </a:p>
                  </a:txBody>
                  <a:tcPr marL="91150" marR="91150" marT="0" marB="0"/>
                </a:tc>
                <a:extLst>
                  <a:ext uri="{0D108BD9-81ED-4DB2-BD59-A6C34878D82A}">
                    <a16:rowId xmlns:a16="http://schemas.microsoft.com/office/drawing/2014/main" val="833697794"/>
                  </a:ext>
                </a:extLst>
              </a:tr>
              <a:tr h="1286955">
                <a:tc>
                  <a:txBody>
                    <a:bodyPr/>
                    <a:lstStyle/>
                    <a:p>
                      <a:pPr marL="0" marR="0" indent="0" algn="l" defTabSz="457200" rtl="0" eaLnBrk="1" fontAlgn="base" latinLnBrk="0" hangingPunct="1">
                        <a:spcBef>
                          <a:spcPts val="0"/>
                        </a:spcBef>
                        <a:spcAft>
                          <a:spcPts val="0"/>
                        </a:spcAft>
                      </a:pPr>
                      <a:r>
                        <a:rPr lang="en-US" sz="1500" b="0" kern="1200" cap="none" spc="0" dirty="0">
                          <a:solidFill>
                            <a:schemeClr val="tx1"/>
                          </a:solidFill>
                          <a:effectLst/>
                        </a:rPr>
                        <a:t>PGY 1</a:t>
                      </a:r>
                      <a:endParaRPr lang="en-US" sz="1500" b="0" kern="1200" cap="none" spc="0" dirty="0">
                        <a:solidFill>
                          <a:schemeClr val="tx1"/>
                        </a:solidFill>
                        <a:effectLst/>
                        <a:latin typeface="+mn-lt"/>
                        <a:ea typeface="+mn-ea"/>
                        <a:cs typeface="+mn-cs"/>
                      </a:endParaRPr>
                    </a:p>
                  </a:txBody>
                  <a:tcPr marL="91150" marR="91150" marT="0" marB="0"/>
                </a:tc>
                <a:tc>
                  <a:txBody>
                    <a:bodyPr/>
                    <a:lstStyle/>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Complete basic IHI certificate at orientation</a:t>
                      </a:r>
                    </a:p>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Report &gt;= 2 SI (note the reference number and log in at NI)</a:t>
                      </a:r>
                    </a:p>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Present &gt;= 2 learning from defect presentations to attending or senior resident during morning round or morning conference (event report) and log in at NI</a:t>
                      </a:r>
                    </a:p>
                    <a:p>
                      <a:pPr marL="0" marR="0" indent="0" algn="l" defTabSz="457200" rtl="0" eaLnBrk="1" fontAlgn="base" latinLnBrk="0" hangingPunct="1">
                        <a:spcBef>
                          <a:spcPts val="0"/>
                        </a:spcBef>
                        <a:spcAft>
                          <a:spcPts val="0"/>
                        </a:spcAft>
                      </a:pPr>
                      <a:r>
                        <a:rPr lang="en-US" sz="1500" b="0" kern="1200" cap="none" spc="0" dirty="0">
                          <a:solidFill>
                            <a:schemeClr val="tx1"/>
                          </a:solidFill>
                          <a:effectLst/>
                        </a:rPr>
                        <a:t> </a:t>
                      </a:r>
                      <a:endParaRPr lang="en-US" sz="1500" b="0" kern="1200" cap="none" spc="0" dirty="0">
                        <a:solidFill>
                          <a:schemeClr val="tx1"/>
                        </a:solidFill>
                        <a:effectLst/>
                        <a:latin typeface="+mn-lt"/>
                        <a:ea typeface="+mn-ea"/>
                        <a:cs typeface="+mn-cs"/>
                      </a:endParaRPr>
                    </a:p>
                  </a:txBody>
                  <a:tcPr marL="91150" marR="91150" marT="0" marB="0"/>
                </a:tc>
                <a:extLst>
                  <a:ext uri="{0D108BD9-81ED-4DB2-BD59-A6C34878D82A}">
                    <a16:rowId xmlns:a16="http://schemas.microsoft.com/office/drawing/2014/main" val="3311807784"/>
                  </a:ext>
                </a:extLst>
              </a:tr>
              <a:tr h="1036632">
                <a:tc>
                  <a:txBody>
                    <a:bodyPr/>
                    <a:lstStyle/>
                    <a:p>
                      <a:pPr marL="0" marR="0" indent="0" algn="l" defTabSz="457200" rtl="0" eaLnBrk="1" fontAlgn="base" latinLnBrk="0" hangingPunct="1">
                        <a:spcBef>
                          <a:spcPts val="0"/>
                        </a:spcBef>
                        <a:spcAft>
                          <a:spcPts val="0"/>
                        </a:spcAft>
                      </a:pPr>
                      <a:r>
                        <a:rPr lang="en-US" sz="1500" b="0" kern="1200" cap="none" spc="0" dirty="0">
                          <a:solidFill>
                            <a:schemeClr val="tx1"/>
                          </a:solidFill>
                          <a:effectLst/>
                        </a:rPr>
                        <a:t>PGY 2</a:t>
                      </a:r>
                      <a:endParaRPr lang="en-US" sz="1500" b="0" kern="1200" cap="none" spc="0" dirty="0">
                        <a:solidFill>
                          <a:schemeClr val="tx1"/>
                        </a:solidFill>
                        <a:effectLst/>
                        <a:latin typeface="+mn-lt"/>
                        <a:ea typeface="+mn-ea"/>
                        <a:cs typeface="+mn-cs"/>
                      </a:endParaRPr>
                    </a:p>
                  </a:txBody>
                  <a:tcPr marL="91150" marR="91150" marT="0" marB="0"/>
                </a:tc>
                <a:tc>
                  <a:txBody>
                    <a:bodyPr/>
                    <a:lstStyle/>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Participate at mock RCA </a:t>
                      </a:r>
                    </a:p>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Institutional Committee participation  </a:t>
                      </a:r>
                      <a:endParaRPr lang="en-US" sz="1500" b="0" kern="1200" cap="none" spc="0" dirty="0">
                        <a:solidFill>
                          <a:schemeClr val="tx1"/>
                        </a:solidFill>
                        <a:effectLst/>
                        <a:latin typeface="+mn-lt"/>
                        <a:ea typeface="+mn-ea"/>
                        <a:cs typeface="+mn-cs"/>
                      </a:endParaRPr>
                    </a:p>
                  </a:txBody>
                  <a:tcPr marL="91150" marR="91150" marT="0" marB="0"/>
                </a:tc>
                <a:extLst>
                  <a:ext uri="{0D108BD9-81ED-4DB2-BD59-A6C34878D82A}">
                    <a16:rowId xmlns:a16="http://schemas.microsoft.com/office/drawing/2014/main" val="3715767312"/>
                  </a:ext>
                </a:extLst>
              </a:tr>
              <a:tr h="535986">
                <a:tc>
                  <a:txBody>
                    <a:bodyPr/>
                    <a:lstStyle/>
                    <a:p>
                      <a:pPr marL="0" marR="0" indent="0" algn="l" defTabSz="457200" rtl="0" eaLnBrk="1" fontAlgn="base" latinLnBrk="0" hangingPunct="1">
                        <a:spcBef>
                          <a:spcPts val="0"/>
                        </a:spcBef>
                        <a:spcAft>
                          <a:spcPts val="0"/>
                        </a:spcAft>
                      </a:pPr>
                      <a:r>
                        <a:rPr lang="en-US" sz="1500" b="0" kern="1200" cap="none" spc="0" dirty="0">
                          <a:solidFill>
                            <a:schemeClr val="tx1"/>
                          </a:solidFill>
                          <a:effectLst/>
                        </a:rPr>
                        <a:t>PGY 3</a:t>
                      </a:r>
                      <a:endParaRPr lang="en-US" sz="1500" b="0" kern="1200" cap="none" spc="0" dirty="0">
                        <a:solidFill>
                          <a:schemeClr val="tx1"/>
                        </a:solidFill>
                        <a:effectLst/>
                        <a:latin typeface="+mn-lt"/>
                        <a:ea typeface="+mn-ea"/>
                        <a:cs typeface="+mn-cs"/>
                      </a:endParaRPr>
                    </a:p>
                  </a:txBody>
                  <a:tcPr marL="91150" marR="91150" marT="0" marB="0"/>
                </a:tc>
                <a:tc>
                  <a:txBody>
                    <a:bodyPr/>
                    <a:lstStyle/>
                    <a:p>
                      <a:pPr marL="0" marR="0" lvl="0" indent="0" algn="l" defTabSz="457200" rtl="0" eaLnBrk="1" fontAlgn="base" latinLnBrk="0" hangingPunct="1">
                        <a:spcBef>
                          <a:spcPts val="0"/>
                        </a:spcBef>
                        <a:spcAft>
                          <a:spcPts val="0"/>
                        </a:spcAft>
                        <a:buFont typeface="Symbol" pitchFamily="2" charset="2"/>
                        <a:buChar char=""/>
                      </a:pPr>
                      <a:r>
                        <a:rPr lang="en-US" sz="1500" b="0" kern="1200" cap="none" spc="0" dirty="0">
                          <a:solidFill>
                            <a:schemeClr val="tx1"/>
                          </a:solidFill>
                          <a:effectLst/>
                        </a:rPr>
                        <a:t>Present &gt;= 1 Morbidity and Mortality report (2 residents per report) on selected Thu at morning conference.</a:t>
                      </a:r>
                    </a:p>
                    <a:p>
                      <a:pPr marL="0" marR="0" indent="0" algn="l" defTabSz="457200" rtl="0" eaLnBrk="1" fontAlgn="base" latinLnBrk="0" hangingPunct="1">
                        <a:spcBef>
                          <a:spcPts val="0"/>
                        </a:spcBef>
                        <a:spcAft>
                          <a:spcPts val="0"/>
                        </a:spcAft>
                      </a:pPr>
                      <a:r>
                        <a:rPr lang="en-US" sz="1500" b="0" kern="1200" cap="none" spc="0" dirty="0">
                          <a:solidFill>
                            <a:schemeClr val="tx1"/>
                          </a:solidFill>
                          <a:effectLst/>
                        </a:rPr>
                        <a:t> </a:t>
                      </a:r>
                      <a:endParaRPr lang="en-US" sz="1500" b="0" kern="1200" cap="none" spc="0" dirty="0">
                        <a:solidFill>
                          <a:schemeClr val="tx1"/>
                        </a:solidFill>
                        <a:effectLst/>
                        <a:latin typeface="+mn-lt"/>
                        <a:ea typeface="+mn-ea"/>
                        <a:cs typeface="+mn-cs"/>
                      </a:endParaRPr>
                    </a:p>
                  </a:txBody>
                  <a:tcPr marL="91150" marR="91150" marT="0" marB="0"/>
                </a:tc>
                <a:extLst>
                  <a:ext uri="{0D108BD9-81ED-4DB2-BD59-A6C34878D82A}">
                    <a16:rowId xmlns:a16="http://schemas.microsoft.com/office/drawing/2014/main" val="1250182057"/>
                  </a:ext>
                </a:extLst>
              </a:tr>
            </a:tbl>
          </a:graphicData>
        </a:graphic>
      </p:graphicFrame>
    </p:spTree>
    <p:extLst>
      <p:ext uri="{BB962C8B-B14F-4D97-AF65-F5344CB8AC3E}">
        <p14:creationId xmlns:p14="http://schemas.microsoft.com/office/powerpoint/2010/main" val="166808087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858CFC45-BD05-42D1-9D82-84942E3997CF}"/>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Institutional Committees at Teaching Hospital</a:t>
            </a:r>
          </a:p>
        </p:txBody>
      </p:sp>
      <p:sp>
        <p:nvSpPr>
          <p:cNvPr id="3" name="Content Placeholder 2">
            <a:extLst>
              <a:ext uri="{FF2B5EF4-FFF2-40B4-BE49-F238E27FC236}">
                <a16:creationId xmlns:a16="http://schemas.microsoft.com/office/drawing/2014/main" id="{55B2B16E-EFB7-413F-9395-827CDAE9FCCB}"/>
              </a:ext>
            </a:extLst>
          </p:cNvPr>
          <p:cNvSpPr>
            <a:spLocks noGrp="1"/>
          </p:cNvSpPr>
          <p:nvPr>
            <p:ph idx="1"/>
          </p:nvPr>
        </p:nvSpPr>
        <p:spPr>
          <a:xfrm>
            <a:off x="1103312" y="2763520"/>
            <a:ext cx="8946541" cy="3484879"/>
          </a:xfrm>
        </p:spPr>
        <p:txBody>
          <a:bodyPr>
            <a:normAutofit/>
          </a:bodyPr>
          <a:lstStyle/>
          <a:p>
            <a:pPr fontAlgn="base">
              <a:spcBef>
                <a:spcPts val="0"/>
              </a:spcBef>
              <a:buClr>
                <a:schemeClr val="accent1"/>
              </a:buClr>
              <a:buFont typeface="Wingdings" panose="05000000000000000000" pitchFamily="2" charset="2"/>
              <a:buChar char="Ø"/>
            </a:pPr>
            <a:r>
              <a:rPr lang="en-US" sz="1800" dirty="0">
                <a:latin typeface="+mn-lt"/>
                <a:ea typeface="+mn-ea"/>
                <a:cs typeface="+mn-cs"/>
              </a:rPr>
              <a:t>Vidant Health Patient Safety Performance Improvement meetings (review of safety events, RCAs, etc.)</a:t>
            </a:r>
          </a:p>
          <a:p>
            <a:pPr marL="0" indent="0" fontAlgn="base">
              <a:spcBef>
                <a:spcPts val="0"/>
              </a:spcBef>
              <a:buClr>
                <a:schemeClr val="accent1"/>
              </a:buClr>
              <a:buNone/>
            </a:pPr>
            <a:endParaRPr lang="en-US" sz="1800" dirty="0">
              <a:latin typeface="+mn-lt"/>
              <a:ea typeface="+mn-ea"/>
              <a:cs typeface="+mn-cs"/>
            </a:endParaRPr>
          </a:p>
          <a:p>
            <a:pPr fontAlgn="base">
              <a:spcBef>
                <a:spcPts val="0"/>
              </a:spcBef>
              <a:buClr>
                <a:schemeClr val="accent1"/>
              </a:buClr>
              <a:buFont typeface="Wingdings" panose="05000000000000000000" pitchFamily="2" charset="2"/>
              <a:buChar char="Ø"/>
            </a:pPr>
            <a:r>
              <a:rPr lang="en-US" sz="1800" dirty="0">
                <a:latin typeface="+mn-lt"/>
                <a:ea typeface="+mn-ea"/>
                <a:cs typeface="+mn-cs"/>
              </a:rPr>
              <a:t> Hospital Patient Safety Quality Improvement Committee</a:t>
            </a:r>
          </a:p>
          <a:p>
            <a:pPr>
              <a:buClr>
                <a:schemeClr val="accent1"/>
              </a:buClr>
              <a:buFont typeface="Wingdings" panose="05000000000000000000" pitchFamily="2" charset="2"/>
              <a:buChar char="Ø"/>
            </a:pPr>
            <a:endParaRPr lang="en-US" dirty="0"/>
          </a:p>
        </p:txBody>
      </p:sp>
    </p:spTree>
    <p:extLst>
      <p:ext uri="{BB962C8B-B14F-4D97-AF65-F5344CB8AC3E}">
        <p14:creationId xmlns:p14="http://schemas.microsoft.com/office/powerpoint/2010/main" val="291285671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87D8544-ABB0-A242-93B8-05A30F7670FE}"/>
              </a:ext>
            </a:extLst>
          </p:cNvPr>
          <p:cNvSpPr>
            <a:spLocks noGrp="1"/>
          </p:cNvSpPr>
          <p:nvPr>
            <p:ph type="title"/>
          </p:nvPr>
        </p:nvSpPr>
        <p:spPr>
          <a:xfrm>
            <a:off x="648930" y="629267"/>
            <a:ext cx="9252154" cy="1016654"/>
          </a:xfrm>
        </p:spPr>
        <p:txBody>
          <a:bodyPr>
            <a:normAutofit/>
          </a:bodyPr>
          <a:lstStyle/>
          <a:p>
            <a:pPr>
              <a:lnSpc>
                <a:spcPct val="90000"/>
              </a:lnSpc>
            </a:pPr>
            <a:r>
              <a:rPr lang="en-US" sz="3300" b="1" dirty="0">
                <a:solidFill>
                  <a:srgbClr val="EBEBEB"/>
                </a:solidFill>
              </a:rPr>
              <a:t>Patient Safety Recognition</a:t>
            </a:r>
            <a:br>
              <a:rPr lang="en-US" sz="3300" dirty="0">
                <a:solidFill>
                  <a:srgbClr val="EBEBEB"/>
                </a:solidFill>
              </a:rPr>
            </a:br>
            <a:endParaRPr lang="en-US" sz="3300" dirty="0">
              <a:solidFill>
                <a:srgbClr val="EBEBEB"/>
              </a:solidFill>
            </a:endParaRPr>
          </a:p>
        </p:txBody>
      </p:sp>
      <p:sp>
        <p:nvSpPr>
          <p:cNvPr id="24" name="Rectangle 2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17" name="Content Placeholder 13">
            <a:extLst>
              <a:ext uri="{FF2B5EF4-FFF2-40B4-BE49-F238E27FC236}">
                <a16:creationId xmlns:a16="http://schemas.microsoft.com/office/drawing/2014/main" id="{9A6E75BC-D7CE-2A4A-8725-743E6AEAAF91}"/>
              </a:ext>
            </a:extLst>
          </p:cNvPr>
          <p:cNvGraphicFramePr>
            <a:graphicFrameLocks noGrp="1"/>
          </p:cNvGraphicFramePr>
          <p:nvPr>
            <p:ph idx="1"/>
            <p:extLst>
              <p:ext uri="{D42A27DB-BD31-4B8C-83A1-F6EECF244321}">
                <p14:modId xmlns:p14="http://schemas.microsoft.com/office/powerpoint/2010/main" val="478233262"/>
              </p:ext>
            </p:extLst>
          </p:nvPr>
        </p:nvGraphicFramePr>
        <p:xfrm>
          <a:off x="1297707" y="2539867"/>
          <a:ext cx="9596583" cy="2510312"/>
        </p:xfrm>
        <a:graphic>
          <a:graphicData uri="http://schemas.openxmlformats.org/drawingml/2006/table">
            <a:tbl>
              <a:tblPr firstRow="1" firstCol="1" bandRow="1">
                <a:tableStyleId>{69012ECD-51FC-41F1-AA8D-1B2483CD663E}</a:tableStyleId>
              </a:tblPr>
              <a:tblGrid>
                <a:gridCol w="7100632">
                  <a:extLst>
                    <a:ext uri="{9D8B030D-6E8A-4147-A177-3AD203B41FA5}">
                      <a16:colId xmlns:a16="http://schemas.microsoft.com/office/drawing/2014/main" val="1427183604"/>
                    </a:ext>
                  </a:extLst>
                </a:gridCol>
                <a:gridCol w="2495951">
                  <a:extLst>
                    <a:ext uri="{9D8B030D-6E8A-4147-A177-3AD203B41FA5}">
                      <a16:colId xmlns:a16="http://schemas.microsoft.com/office/drawing/2014/main" val="3320425983"/>
                    </a:ext>
                  </a:extLst>
                </a:gridCol>
              </a:tblGrid>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bg1"/>
                          </a:solidFill>
                          <a:effectLst/>
                        </a:rPr>
                        <a:t>Safety activity</a:t>
                      </a:r>
                      <a:endParaRPr lang="en-US" sz="2100" b="0" kern="1200" cap="none" spc="0" dirty="0">
                        <a:solidFill>
                          <a:schemeClr val="bg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a:solidFill>
                            <a:schemeClr val="bg1"/>
                          </a:solidFill>
                          <a:effectLst/>
                        </a:rPr>
                        <a:t>Points</a:t>
                      </a:r>
                      <a:endParaRPr lang="en-US" sz="2100" b="0" kern="1200" cap="none" spc="0">
                        <a:solidFill>
                          <a:schemeClr val="bg1"/>
                        </a:solidFill>
                        <a:effectLst/>
                        <a:latin typeface="+mn-lt"/>
                        <a:ea typeface="+mn-ea"/>
                        <a:cs typeface="+mn-cs"/>
                      </a:endParaRPr>
                    </a:p>
                  </a:txBody>
                  <a:tcPr marL="97824" marR="97824" marT="0" marB="0"/>
                </a:tc>
                <a:extLst>
                  <a:ext uri="{0D108BD9-81ED-4DB2-BD59-A6C34878D82A}">
                    <a16:rowId xmlns:a16="http://schemas.microsoft.com/office/drawing/2014/main" val="414777692"/>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Basic IHI</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a:solidFill>
                            <a:schemeClr val="tx1"/>
                          </a:solidFill>
                          <a:effectLst/>
                        </a:rPr>
                        <a:t>5</a:t>
                      </a:r>
                      <a:endParaRPr lang="en-US" sz="2100" b="0" kern="1200" cap="none" spc="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3582697055"/>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SI</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a:solidFill>
                            <a:schemeClr val="tx1"/>
                          </a:solidFill>
                          <a:effectLst/>
                        </a:rPr>
                        <a:t>5</a:t>
                      </a:r>
                      <a:endParaRPr lang="en-US" sz="2100" b="0" kern="1200" cap="none" spc="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3470430011"/>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LFD</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a:solidFill>
                            <a:schemeClr val="tx1"/>
                          </a:solidFill>
                          <a:effectLst/>
                        </a:rPr>
                        <a:t>5</a:t>
                      </a:r>
                      <a:endParaRPr lang="en-US" sz="2100" b="0" kern="1200" cap="none" spc="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667499501"/>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Mock RCA</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a:solidFill>
                            <a:schemeClr val="tx1"/>
                          </a:solidFill>
                          <a:effectLst/>
                        </a:rPr>
                        <a:t>5</a:t>
                      </a:r>
                      <a:endParaRPr lang="en-US" sz="2100" b="0" kern="1200" cap="none" spc="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4070237944"/>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Institutional committee</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10</a:t>
                      </a:r>
                      <a:endParaRPr lang="en-US" sz="2100" b="0" kern="1200" cap="none" spc="0" dirty="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3659960845"/>
                  </a:ext>
                </a:extLst>
              </a:tr>
              <a:tr h="358616">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M and M</a:t>
                      </a:r>
                      <a:endParaRPr lang="en-US" sz="2100" b="0" kern="1200" cap="none" spc="0" dirty="0">
                        <a:solidFill>
                          <a:schemeClr val="tx1"/>
                        </a:solidFill>
                        <a:effectLst/>
                        <a:latin typeface="+mn-lt"/>
                        <a:ea typeface="+mn-ea"/>
                        <a:cs typeface="+mn-cs"/>
                      </a:endParaRPr>
                    </a:p>
                  </a:txBody>
                  <a:tcPr marL="97824" marR="97824" marT="0" marB="0"/>
                </a:tc>
                <a:tc>
                  <a:txBody>
                    <a:bodyPr/>
                    <a:lstStyle/>
                    <a:p>
                      <a:pPr marL="0" marR="0" indent="0" algn="l" defTabSz="457200" rtl="0" eaLnBrk="1" fontAlgn="base" latinLnBrk="0" hangingPunct="1">
                        <a:spcBef>
                          <a:spcPts val="0"/>
                        </a:spcBef>
                        <a:spcAft>
                          <a:spcPts val="0"/>
                        </a:spcAft>
                      </a:pPr>
                      <a:r>
                        <a:rPr lang="en-US" sz="2100" b="0" kern="1200" cap="none" spc="0" dirty="0">
                          <a:solidFill>
                            <a:schemeClr val="tx1"/>
                          </a:solidFill>
                          <a:effectLst/>
                        </a:rPr>
                        <a:t>10</a:t>
                      </a:r>
                      <a:endParaRPr lang="en-US" sz="2100" b="0" kern="1200" cap="none" spc="0" dirty="0">
                        <a:solidFill>
                          <a:schemeClr val="tx1"/>
                        </a:solidFill>
                        <a:effectLst/>
                        <a:latin typeface="+mn-lt"/>
                        <a:ea typeface="+mn-ea"/>
                        <a:cs typeface="+mn-cs"/>
                      </a:endParaRPr>
                    </a:p>
                  </a:txBody>
                  <a:tcPr marL="97824" marR="97824" marT="0" marB="0"/>
                </a:tc>
                <a:extLst>
                  <a:ext uri="{0D108BD9-81ED-4DB2-BD59-A6C34878D82A}">
                    <a16:rowId xmlns:a16="http://schemas.microsoft.com/office/drawing/2014/main" val="4188834923"/>
                  </a:ext>
                </a:extLst>
              </a:tr>
            </a:tbl>
          </a:graphicData>
        </a:graphic>
      </p:graphicFrame>
      <p:graphicFrame>
        <p:nvGraphicFramePr>
          <p:cNvPr id="18" name="Content Placeholder 11">
            <a:extLst>
              <a:ext uri="{FF2B5EF4-FFF2-40B4-BE49-F238E27FC236}">
                <a16:creationId xmlns:a16="http://schemas.microsoft.com/office/drawing/2014/main" id="{D61133E0-B2F2-4681-94A0-56AA94AE8294}"/>
              </a:ext>
            </a:extLst>
          </p:cNvPr>
          <p:cNvGraphicFramePr>
            <a:graphicFrameLocks/>
          </p:cNvGraphicFramePr>
          <p:nvPr>
            <p:extLst>
              <p:ext uri="{D42A27DB-BD31-4B8C-83A1-F6EECF244321}">
                <p14:modId xmlns:p14="http://schemas.microsoft.com/office/powerpoint/2010/main" val="2428685336"/>
              </p:ext>
            </p:extLst>
          </p:nvPr>
        </p:nvGraphicFramePr>
        <p:xfrm>
          <a:off x="1997123" y="5290582"/>
          <a:ext cx="8197749" cy="10747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053364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73294540-862C-4EBF-B4CF-D650B723FC10}"/>
              </a:ext>
            </a:extLst>
          </p:cNvPr>
          <p:cNvSpPr>
            <a:spLocks noGrp="1"/>
          </p:cNvSpPr>
          <p:nvPr>
            <p:ph type="title"/>
          </p:nvPr>
        </p:nvSpPr>
        <p:spPr>
          <a:xfrm>
            <a:off x="1103312" y="452718"/>
            <a:ext cx="8947522" cy="1400530"/>
          </a:xfrm>
        </p:spPr>
        <p:txBody>
          <a:bodyPr anchor="ctr">
            <a:normAutofit/>
          </a:bodyPr>
          <a:lstStyle/>
          <a:p>
            <a:r>
              <a:rPr lang="en-US" b="1" dirty="0">
                <a:solidFill>
                  <a:srgbClr val="FFFFFF"/>
                </a:solidFill>
              </a:rPr>
              <a:t>Accountability</a:t>
            </a:r>
          </a:p>
        </p:txBody>
      </p:sp>
      <p:sp>
        <p:nvSpPr>
          <p:cNvPr id="3" name="Content Placeholder 2">
            <a:extLst>
              <a:ext uri="{FF2B5EF4-FFF2-40B4-BE49-F238E27FC236}">
                <a16:creationId xmlns:a16="http://schemas.microsoft.com/office/drawing/2014/main" id="{F5462859-FC2A-46FC-8C71-A569122FE210}"/>
              </a:ext>
            </a:extLst>
          </p:cNvPr>
          <p:cNvSpPr>
            <a:spLocks noGrp="1"/>
          </p:cNvSpPr>
          <p:nvPr>
            <p:ph idx="1"/>
          </p:nvPr>
        </p:nvSpPr>
        <p:spPr>
          <a:xfrm>
            <a:off x="1103312" y="2763520"/>
            <a:ext cx="8946541" cy="3484879"/>
          </a:xfrm>
        </p:spPr>
        <p:txBody>
          <a:bodyPr>
            <a:normAutofit/>
          </a:bodyPr>
          <a:lstStyle/>
          <a:p>
            <a:pPr>
              <a:buClr>
                <a:schemeClr val="tx2"/>
              </a:buClr>
              <a:buFont typeface="Wingdings" panose="05000000000000000000" pitchFamily="2" charset="2"/>
              <a:buChar char="Ø"/>
            </a:pPr>
            <a:r>
              <a:rPr lang="en-US" dirty="0">
                <a:effectLst/>
                <a:latin typeface="Times" panose="02020603050405020304" pitchFamily="18" charset="0"/>
                <a:ea typeface="Times New Roman" panose="02020603050405020304" pitchFamily="18" charset="0"/>
                <a:cs typeface="Segoe UI" panose="020B0502040204020203" pitchFamily="34" charset="0"/>
              </a:rPr>
              <a:t>PBLI and SBP are integral part of ACGME core competencies. Residents across ACGME are expected to get training and participate in these activities and gain basic knowledge. If resident is not meeting milestone in QIPS activities (</a:t>
            </a:r>
            <a:r>
              <a:rPr lang="en-US" dirty="0">
                <a:effectLst/>
                <a:latin typeface="Times" panose="02020603050405020304" pitchFamily="18" charset="0"/>
                <a:ea typeface="Times New Roman" panose="02020603050405020304" pitchFamily="18" charset="0"/>
                <a:cs typeface="Times New Roman" panose="02020603050405020304" pitchFamily="18" charset="0"/>
              </a:rPr>
              <a:t>Practice-Based Learning and Improvement (PBLI), Systems-Based Practice (SBP)), resident will have a formal first warning meeting with QIPS chief. If the resident continues to be deficient in these milestones, this will be brought up to the attention of IM faculty leadership during CCC and may affect their promotion to subsequent year and graduation.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364922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55" name="Rectangle 54">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7"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59" name="Freeform: Shape 58">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87C5C271-56F3-014D-9051-3FDD60A211AA}"/>
              </a:ext>
            </a:extLst>
          </p:cNvPr>
          <p:cNvSpPr>
            <a:spLocks noGrp="1"/>
          </p:cNvSpPr>
          <p:nvPr>
            <p:ph type="title"/>
          </p:nvPr>
        </p:nvSpPr>
        <p:spPr>
          <a:xfrm>
            <a:off x="1103312" y="452718"/>
            <a:ext cx="8947522" cy="1400530"/>
          </a:xfrm>
        </p:spPr>
        <p:txBody>
          <a:bodyPr anchor="ctr">
            <a:normAutofit/>
          </a:bodyPr>
          <a:lstStyle/>
          <a:p>
            <a:r>
              <a:rPr lang="en-US" b="1">
                <a:solidFill>
                  <a:srgbClr val="FFFFFF"/>
                </a:solidFill>
              </a:rPr>
              <a:t>Vision</a:t>
            </a:r>
          </a:p>
        </p:txBody>
      </p:sp>
      <p:sp>
        <p:nvSpPr>
          <p:cNvPr id="24" name="Content Placeholder 2">
            <a:extLst>
              <a:ext uri="{FF2B5EF4-FFF2-40B4-BE49-F238E27FC236}">
                <a16:creationId xmlns:a16="http://schemas.microsoft.com/office/drawing/2014/main" id="{629C01C1-834B-1742-B5FF-0839CD9CAF99}"/>
              </a:ext>
            </a:extLst>
          </p:cNvPr>
          <p:cNvSpPr>
            <a:spLocks noGrp="1"/>
          </p:cNvSpPr>
          <p:nvPr>
            <p:ph idx="1"/>
          </p:nvPr>
        </p:nvSpPr>
        <p:spPr>
          <a:xfrm>
            <a:off x="1103312" y="2763520"/>
            <a:ext cx="8946541" cy="3484879"/>
          </a:xfrm>
        </p:spPr>
        <p:txBody>
          <a:bodyPr>
            <a:normAutofit/>
          </a:bodyPr>
          <a:lstStyle/>
          <a:p>
            <a:pPr>
              <a:buClr>
                <a:schemeClr val="tx2"/>
              </a:buClr>
              <a:buFont typeface="Wingdings" panose="05000000000000000000" pitchFamily="2" charset="2"/>
              <a:buChar char="Ø"/>
            </a:pPr>
            <a:r>
              <a:rPr lang="en-US" dirty="0"/>
              <a:t>Make QIPS an integral part of the ECU Internal Medicine Residency experience </a:t>
            </a:r>
          </a:p>
          <a:p>
            <a:endParaRPr lang="en-US" dirty="0"/>
          </a:p>
        </p:txBody>
      </p:sp>
    </p:spTree>
    <p:extLst>
      <p:ext uri="{BB962C8B-B14F-4D97-AF65-F5344CB8AC3E}">
        <p14:creationId xmlns:p14="http://schemas.microsoft.com/office/powerpoint/2010/main" val="236394984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2" name="Rectangle 31">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4"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6" name="Freeform: Shape 35">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03BBDFD2-5D7D-4A10-BF4D-7A4E89F18967}"/>
              </a:ext>
            </a:extLst>
          </p:cNvPr>
          <p:cNvSpPr>
            <a:spLocks noGrp="1"/>
          </p:cNvSpPr>
          <p:nvPr>
            <p:ph type="title"/>
          </p:nvPr>
        </p:nvSpPr>
        <p:spPr>
          <a:xfrm>
            <a:off x="1103312" y="452718"/>
            <a:ext cx="8947522" cy="1400530"/>
          </a:xfrm>
        </p:spPr>
        <p:txBody>
          <a:bodyPr anchor="ctr">
            <a:normAutofit/>
          </a:bodyPr>
          <a:lstStyle/>
          <a:p>
            <a:r>
              <a:rPr lang="en-US" b="1" dirty="0">
                <a:solidFill>
                  <a:srgbClr val="FFFFFF"/>
                </a:solidFill>
              </a:rPr>
              <a:t>Objectives</a:t>
            </a:r>
          </a:p>
        </p:txBody>
      </p:sp>
      <p:sp>
        <p:nvSpPr>
          <p:cNvPr id="3" name="Content Placeholder 2">
            <a:extLst>
              <a:ext uri="{FF2B5EF4-FFF2-40B4-BE49-F238E27FC236}">
                <a16:creationId xmlns:a16="http://schemas.microsoft.com/office/drawing/2014/main" id="{C938412C-C5AC-4717-9BA1-2846F98D8666}"/>
              </a:ext>
            </a:extLst>
          </p:cNvPr>
          <p:cNvSpPr>
            <a:spLocks noGrp="1"/>
          </p:cNvSpPr>
          <p:nvPr>
            <p:ph idx="1"/>
          </p:nvPr>
        </p:nvSpPr>
        <p:spPr>
          <a:xfrm>
            <a:off x="1103312" y="2763520"/>
            <a:ext cx="8946541" cy="3484879"/>
          </a:xfrm>
        </p:spPr>
        <p:txBody>
          <a:bodyPr>
            <a:normAutofit/>
          </a:bodyPr>
          <a:lstStyle/>
          <a:p>
            <a:pPr>
              <a:buClr>
                <a:schemeClr val="tx2"/>
              </a:buClr>
              <a:buFont typeface="Wingdings" panose="05000000000000000000" pitchFamily="2" charset="2"/>
              <a:buChar char="Ø"/>
            </a:pPr>
            <a:r>
              <a:rPr lang="en-US" dirty="0"/>
              <a:t>Equip residents with basic knowledge and tools of QIPS to deliver safe, effective, patient centered, timely, efficient, and equitable care</a:t>
            </a:r>
          </a:p>
          <a:p>
            <a:pPr>
              <a:buClr>
                <a:schemeClr val="tx2"/>
              </a:buClr>
              <a:buFont typeface="Wingdings" panose="05000000000000000000" pitchFamily="2" charset="2"/>
              <a:buChar char="Ø"/>
            </a:pPr>
            <a:r>
              <a:rPr lang="en-US" dirty="0"/>
              <a:t>Promote culture of safety in the program and institution and carry these principles forward in their careers</a:t>
            </a:r>
          </a:p>
          <a:p>
            <a:pPr>
              <a:buClr>
                <a:schemeClr val="tx2"/>
              </a:buClr>
              <a:buFont typeface="Wingdings" panose="05000000000000000000" pitchFamily="2" charset="2"/>
              <a:buChar char="Ø"/>
            </a:pPr>
            <a:r>
              <a:rPr lang="en-US" dirty="0"/>
              <a:t>Meet ACGME requirements for Practice-Based Learning and Improvement (PBLI), and Systems-Based Practice (SBP)</a:t>
            </a:r>
          </a:p>
          <a:p>
            <a:pPr>
              <a:buClr>
                <a:schemeClr val="tx2"/>
              </a:buClr>
              <a:buFont typeface="Wingdings" panose="05000000000000000000" pitchFamily="2" charset="2"/>
              <a:buChar char="Ø"/>
            </a:pPr>
            <a:r>
              <a:rPr lang="en-US" dirty="0"/>
              <a:t>Engage faculty and residents in QIPS related work</a:t>
            </a:r>
          </a:p>
          <a:p>
            <a:pPr marL="0" indent="0">
              <a:buNone/>
            </a:pPr>
            <a:endParaRPr lang="en-US" dirty="0"/>
          </a:p>
        </p:txBody>
      </p:sp>
    </p:spTree>
    <p:extLst>
      <p:ext uri="{BB962C8B-B14F-4D97-AF65-F5344CB8AC3E}">
        <p14:creationId xmlns:p14="http://schemas.microsoft.com/office/powerpoint/2010/main" val="58331827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9A0BBC9D-9A00-442C-B690-A2DFDE21A829}"/>
              </a:ext>
            </a:extLst>
          </p:cNvPr>
          <p:cNvSpPr>
            <a:spLocks noGrp="1"/>
          </p:cNvSpPr>
          <p:nvPr>
            <p:ph type="title"/>
          </p:nvPr>
        </p:nvSpPr>
        <p:spPr>
          <a:xfrm>
            <a:off x="665018" y="452718"/>
            <a:ext cx="9385816" cy="1400530"/>
          </a:xfrm>
        </p:spPr>
        <p:txBody>
          <a:bodyPr anchor="ctr">
            <a:normAutofit/>
          </a:bodyPr>
          <a:lstStyle/>
          <a:p>
            <a:r>
              <a:rPr lang="en-US" b="1" dirty="0">
                <a:solidFill>
                  <a:srgbClr val="FFFFFF"/>
                </a:solidFill>
              </a:rPr>
              <a:t>Timeline 2021-2022 Academic Year</a:t>
            </a:r>
          </a:p>
        </p:txBody>
      </p:sp>
      <p:graphicFrame>
        <p:nvGraphicFramePr>
          <p:cNvPr id="4" name="Content Placeholder 3">
            <a:extLst>
              <a:ext uri="{FF2B5EF4-FFF2-40B4-BE49-F238E27FC236}">
                <a16:creationId xmlns:a16="http://schemas.microsoft.com/office/drawing/2014/main" id="{4DE61903-9B56-419D-A74F-8E630FD0E591}"/>
              </a:ext>
            </a:extLst>
          </p:cNvPr>
          <p:cNvGraphicFramePr>
            <a:graphicFrameLocks noGrp="1"/>
          </p:cNvGraphicFramePr>
          <p:nvPr>
            <p:ph idx="1"/>
            <p:extLst>
              <p:ext uri="{D42A27DB-BD31-4B8C-83A1-F6EECF244321}">
                <p14:modId xmlns:p14="http://schemas.microsoft.com/office/powerpoint/2010/main" val="2658841621"/>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521178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24">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7"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0E1EE76-4BEF-7741-9799-8CC3DE75E721}"/>
              </a:ext>
            </a:extLst>
          </p:cNvPr>
          <p:cNvSpPr>
            <a:spLocks noGrp="1"/>
          </p:cNvSpPr>
          <p:nvPr>
            <p:ph type="title"/>
          </p:nvPr>
        </p:nvSpPr>
        <p:spPr>
          <a:xfrm>
            <a:off x="648930" y="629267"/>
            <a:ext cx="9252154" cy="1016654"/>
          </a:xfrm>
        </p:spPr>
        <p:txBody>
          <a:bodyPr vert="horz" lIns="91440" tIns="45720" rIns="91440" bIns="45720" rtlCol="0">
            <a:normAutofit/>
          </a:bodyPr>
          <a:lstStyle/>
          <a:p>
            <a:r>
              <a:rPr lang="en-US" b="1" dirty="0">
                <a:solidFill>
                  <a:srgbClr val="EBEBEB"/>
                </a:solidFill>
              </a:rPr>
              <a:t>Curriculum Overview</a:t>
            </a:r>
          </a:p>
        </p:txBody>
      </p:sp>
      <p:sp>
        <p:nvSpPr>
          <p:cNvPr id="29" name="Rectangle 28">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1" name="Freeform: Shape 30">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41" name="Content Placeholder 3">
            <a:extLst>
              <a:ext uri="{FF2B5EF4-FFF2-40B4-BE49-F238E27FC236}">
                <a16:creationId xmlns:a16="http://schemas.microsoft.com/office/drawing/2014/main" id="{218BAC55-FD5C-9E4D-95FE-848F9BD3B746}"/>
              </a:ext>
            </a:extLst>
          </p:cNvPr>
          <p:cNvGraphicFramePr>
            <a:graphicFrameLocks noGrp="1"/>
          </p:cNvGraphicFramePr>
          <p:nvPr>
            <p:ph idx="1"/>
            <p:extLst>
              <p:ext uri="{D42A27DB-BD31-4B8C-83A1-F6EECF244321}">
                <p14:modId xmlns:p14="http://schemas.microsoft.com/office/powerpoint/2010/main" val="511498478"/>
              </p:ext>
            </p:extLst>
          </p:nvPr>
        </p:nvGraphicFramePr>
        <p:xfrm>
          <a:off x="1624685" y="2780672"/>
          <a:ext cx="8942628" cy="3404281"/>
        </p:xfrm>
        <a:graphic>
          <a:graphicData uri="http://schemas.openxmlformats.org/drawingml/2006/table">
            <a:tbl>
              <a:tblPr firstRow="1" firstCol="1" bandRow="1">
                <a:tableStyleId>{B301B821-A1FF-4177-AEE7-76D212191A09}</a:tableStyleId>
              </a:tblPr>
              <a:tblGrid>
                <a:gridCol w="4872978">
                  <a:extLst>
                    <a:ext uri="{9D8B030D-6E8A-4147-A177-3AD203B41FA5}">
                      <a16:colId xmlns:a16="http://schemas.microsoft.com/office/drawing/2014/main" val="2949219924"/>
                    </a:ext>
                  </a:extLst>
                </a:gridCol>
                <a:gridCol w="1356550">
                  <a:extLst>
                    <a:ext uri="{9D8B030D-6E8A-4147-A177-3AD203B41FA5}">
                      <a16:colId xmlns:a16="http://schemas.microsoft.com/office/drawing/2014/main" val="2157328167"/>
                    </a:ext>
                  </a:extLst>
                </a:gridCol>
                <a:gridCol w="1356550">
                  <a:extLst>
                    <a:ext uri="{9D8B030D-6E8A-4147-A177-3AD203B41FA5}">
                      <a16:colId xmlns:a16="http://schemas.microsoft.com/office/drawing/2014/main" val="4036102167"/>
                    </a:ext>
                  </a:extLst>
                </a:gridCol>
                <a:gridCol w="1356550">
                  <a:extLst>
                    <a:ext uri="{9D8B030D-6E8A-4147-A177-3AD203B41FA5}">
                      <a16:colId xmlns:a16="http://schemas.microsoft.com/office/drawing/2014/main" val="73823544"/>
                    </a:ext>
                  </a:extLst>
                </a:gridCol>
              </a:tblGrid>
              <a:tr h="371228">
                <a:tc>
                  <a:txBody>
                    <a:bodyPr/>
                    <a:lstStyle/>
                    <a:p>
                      <a:pPr marL="0" marR="0" indent="0" algn="l">
                        <a:spcBef>
                          <a:spcPts val="0"/>
                        </a:spcBef>
                        <a:spcAft>
                          <a:spcPts val="0"/>
                        </a:spcAft>
                      </a:pPr>
                      <a:r>
                        <a:rPr lang="en-US" sz="1500" b="0" cap="none" spc="0" dirty="0">
                          <a:solidFill>
                            <a:schemeClr val="bg1"/>
                          </a:solidFill>
                          <a:effectLst/>
                        </a:rPr>
                        <a:t>Requirements</a:t>
                      </a:r>
                      <a:endParaRPr lang="en-US" sz="1500" b="0" cap="none" spc="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nchor="ctr"/>
                </a:tc>
                <a:tc>
                  <a:txBody>
                    <a:bodyPr/>
                    <a:lstStyle/>
                    <a:p>
                      <a:pPr marL="0" marR="0" indent="0" algn="ctr">
                        <a:spcBef>
                          <a:spcPts val="0"/>
                        </a:spcBef>
                        <a:spcAft>
                          <a:spcPts val="0"/>
                        </a:spcAft>
                      </a:pPr>
                      <a:r>
                        <a:rPr lang="en-US" sz="1500" b="0" cap="none" spc="0">
                          <a:solidFill>
                            <a:schemeClr val="bg1"/>
                          </a:solidFill>
                          <a:effectLst/>
                        </a:rPr>
                        <a:t>PGY-1</a:t>
                      </a:r>
                      <a:endParaRPr lang="en-US" sz="1500" b="0" cap="none" spc="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nchor="ctr"/>
                </a:tc>
                <a:tc>
                  <a:txBody>
                    <a:bodyPr/>
                    <a:lstStyle/>
                    <a:p>
                      <a:pPr marL="0" marR="0" indent="0" algn="ctr">
                        <a:spcBef>
                          <a:spcPts val="0"/>
                        </a:spcBef>
                        <a:spcAft>
                          <a:spcPts val="0"/>
                        </a:spcAft>
                      </a:pPr>
                      <a:r>
                        <a:rPr lang="en-US" sz="1500" b="0" cap="none" spc="0">
                          <a:solidFill>
                            <a:schemeClr val="bg1"/>
                          </a:solidFill>
                          <a:effectLst/>
                        </a:rPr>
                        <a:t>PGY-2</a:t>
                      </a:r>
                      <a:endParaRPr lang="en-US" sz="1500" b="0" cap="none" spc="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nchor="ctr"/>
                </a:tc>
                <a:tc>
                  <a:txBody>
                    <a:bodyPr/>
                    <a:lstStyle/>
                    <a:p>
                      <a:pPr marL="0" marR="0" indent="0" algn="ctr">
                        <a:spcBef>
                          <a:spcPts val="0"/>
                        </a:spcBef>
                        <a:spcAft>
                          <a:spcPts val="0"/>
                        </a:spcAft>
                      </a:pPr>
                      <a:r>
                        <a:rPr lang="en-US" sz="1500" b="0" cap="none" spc="0">
                          <a:solidFill>
                            <a:schemeClr val="bg1"/>
                          </a:solidFill>
                          <a:effectLst/>
                        </a:rPr>
                        <a:t>PGY-3</a:t>
                      </a:r>
                      <a:endParaRPr lang="en-US" sz="1500" b="0" cap="none" spc="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nchor="ctr"/>
                </a:tc>
                <a:extLst>
                  <a:ext uri="{0D108BD9-81ED-4DB2-BD59-A6C34878D82A}">
                    <a16:rowId xmlns:a16="http://schemas.microsoft.com/office/drawing/2014/main" val="261834602"/>
                  </a:ext>
                </a:extLst>
              </a:tr>
              <a:tr h="539079">
                <a:tc>
                  <a:txBody>
                    <a:bodyPr/>
                    <a:lstStyle/>
                    <a:p>
                      <a:pPr marL="0" marR="0" indent="0">
                        <a:spcBef>
                          <a:spcPts val="0"/>
                        </a:spcBef>
                        <a:spcAft>
                          <a:spcPts val="0"/>
                        </a:spcAft>
                      </a:pPr>
                      <a:r>
                        <a:rPr lang="en-US" sz="1400" b="0" i="0" kern="1200">
                          <a:solidFill>
                            <a:schemeClr val="tx1"/>
                          </a:solidFill>
                          <a:latin typeface="+mj-lt"/>
                          <a:ea typeface="+mj-ea"/>
                          <a:cs typeface="+mj-cs"/>
                        </a:rPr>
                        <a:t>IHI introductory course</a:t>
                      </a:r>
                    </a:p>
                    <a:p>
                      <a:pPr marL="0" marR="0" indent="0">
                        <a:spcBef>
                          <a:spcPts val="0"/>
                        </a:spcBef>
                        <a:spcAft>
                          <a:spcPts val="0"/>
                        </a:spcAft>
                      </a:pPr>
                      <a:r>
                        <a:rPr lang="en-US" sz="1400" b="0" i="0" kern="1200">
                          <a:solidFill>
                            <a:schemeClr val="tx1"/>
                          </a:solidFill>
                          <a:latin typeface="+mj-lt"/>
                          <a:ea typeface="+mj-ea"/>
                          <a:cs typeface="+mj-cs"/>
                        </a:rPr>
                        <a:t> </a:t>
                      </a: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 </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 </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1803808301"/>
                  </a:ext>
                </a:extLst>
              </a:tr>
              <a:tr h="539079">
                <a:tc>
                  <a:txBody>
                    <a:bodyPr/>
                    <a:lstStyle/>
                    <a:p>
                      <a:pPr marL="0" marR="0" indent="0">
                        <a:spcBef>
                          <a:spcPts val="0"/>
                        </a:spcBef>
                        <a:spcAft>
                          <a:spcPts val="0"/>
                        </a:spcAft>
                      </a:pPr>
                      <a:r>
                        <a:rPr lang="en-US" sz="1400" b="0" i="0" kern="1200">
                          <a:solidFill>
                            <a:schemeClr val="tx1"/>
                          </a:solidFill>
                          <a:latin typeface="+mj-lt"/>
                          <a:ea typeface="+mj-ea"/>
                          <a:cs typeface="+mj-cs"/>
                        </a:rPr>
                        <a:t>Safety event reporting</a:t>
                      </a:r>
                    </a:p>
                    <a:p>
                      <a:pPr marL="0" marR="0" indent="0">
                        <a:spcBef>
                          <a:spcPts val="0"/>
                        </a:spcBef>
                        <a:spcAft>
                          <a:spcPts val="0"/>
                        </a:spcAft>
                      </a:pPr>
                      <a:r>
                        <a:rPr lang="en-US" sz="1400" b="0" i="0" kern="1200">
                          <a:solidFill>
                            <a:schemeClr val="tx1"/>
                          </a:solidFill>
                          <a:latin typeface="+mj-lt"/>
                          <a:ea typeface="+mj-ea"/>
                          <a:cs typeface="+mj-cs"/>
                        </a:rPr>
                        <a:t> </a:t>
                      </a: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2226760219"/>
                  </a:ext>
                </a:extLst>
              </a:tr>
              <a:tr h="337658">
                <a:tc>
                  <a:txBody>
                    <a:bodyPr/>
                    <a:lstStyle/>
                    <a:p>
                      <a:pPr marL="0" marR="0" indent="0" algn="l" defTabSz="457200" rtl="0" eaLnBrk="1" latinLnBrk="0" hangingPunct="1">
                        <a:spcBef>
                          <a:spcPts val="0"/>
                        </a:spcBef>
                        <a:spcAft>
                          <a:spcPts val="0"/>
                        </a:spcAft>
                      </a:pPr>
                      <a:r>
                        <a:rPr lang="en-US" sz="1400" b="0" i="0" kern="1200">
                          <a:solidFill>
                            <a:schemeClr val="tx1"/>
                          </a:solidFill>
                          <a:latin typeface="+mj-lt"/>
                          <a:ea typeface="+mj-ea"/>
                          <a:cs typeface="+mj-cs"/>
                        </a:rPr>
                        <a:t>Learning from defect presentation</a:t>
                      </a: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795387024"/>
                  </a:ext>
                </a:extLst>
              </a:tr>
              <a:tr h="539079">
                <a:tc>
                  <a:txBody>
                    <a:bodyPr/>
                    <a:lstStyle/>
                    <a:p>
                      <a:pPr marL="0" marR="0" indent="0">
                        <a:spcBef>
                          <a:spcPts val="0"/>
                        </a:spcBef>
                        <a:spcAft>
                          <a:spcPts val="0"/>
                        </a:spcAft>
                      </a:pPr>
                      <a:r>
                        <a:rPr lang="en-US" sz="1400" b="0" i="0" kern="1200" dirty="0">
                          <a:solidFill>
                            <a:schemeClr val="tx1"/>
                          </a:solidFill>
                          <a:latin typeface="+mj-lt"/>
                          <a:ea typeface="+mj-ea"/>
                          <a:cs typeface="+mj-cs"/>
                        </a:rPr>
                        <a:t>QI project</a:t>
                      </a:r>
                    </a:p>
                    <a:p>
                      <a:pPr marL="0" marR="0" indent="0">
                        <a:spcBef>
                          <a:spcPts val="0"/>
                        </a:spcBef>
                        <a:spcAft>
                          <a:spcPts val="0"/>
                        </a:spcAft>
                      </a:pPr>
                      <a:r>
                        <a:rPr lang="en-US" sz="1400" b="0" i="0" kern="1200" dirty="0">
                          <a:solidFill>
                            <a:schemeClr val="tx1"/>
                          </a:solidFill>
                          <a:latin typeface="+mj-lt"/>
                          <a:ea typeface="+mj-ea"/>
                          <a:cs typeface="+mj-cs"/>
                        </a:rPr>
                        <a:t> </a:t>
                      </a:r>
                    </a:p>
                  </a:txBody>
                  <a:tcPr marL="71964" marR="71964" marT="95952" marB="0"/>
                </a:tc>
                <a:tc>
                  <a:txBody>
                    <a:bodyPr/>
                    <a:lstStyle/>
                    <a:p>
                      <a:pPr marL="0" marR="0" indent="0" algn="ctr">
                        <a:spcBef>
                          <a:spcPts val="0"/>
                        </a:spcBef>
                        <a:spcAft>
                          <a:spcPts val="0"/>
                        </a:spcAft>
                      </a:pPr>
                      <a:r>
                        <a:rPr lang="en-US" sz="1300" cap="none" spc="0">
                          <a:ln>
                            <a:noFill/>
                          </a:ln>
                          <a:solidFill>
                            <a:schemeClr val="tx1"/>
                          </a:solidFill>
                          <a:effectLst>
                            <a:outerShdw blurRad="38100" dist="19050" dir="2700000" algn="tl">
                              <a:schemeClr val="dk1">
                                <a:alpha val="40000"/>
                              </a:schemeClr>
                            </a:outerShdw>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3842442786"/>
                  </a:ext>
                </a:extLst>
              </a:tr>
              <a:tr h="539079">
                <a:tc>
                  <a:txBody>
                    <a:bodyPr/>
                    <a:lstStyle/>
                    <a:p>
                      <a:pPr marL="0" marR="0" indent="0">
                        <a:spcBef>
                          <a:spcPts val="0"/>
                        </a:spcBef>
                        <a:spcAft>
                          <a:spcPts val="0"/>
                        </a:spcAft>
                      </a:pPr>
                      <a:r>
                        <a:rPr lang="en-US" sz="1400" b="0" i="0" kern="1200">
                          <a:solidFill>
                            <a:schemeClr val="tx1"/>
                          </a:solidFill>
                          <a:latin typeface="+mj-lt"/>
                          <a:ea typeface="+mj-ea"/>
                          <a:cs typeface="+mj-cs"/>
                        </a:rPr>
                        <a:t>Mock RCA</a:t>
                      </a:r>
                    </a:p>
                    <a:p>
                      <a:pPr marL="0" marR="0" indent="0">
                        <a:spcBef>
                          <a:spcPts val="0"/>
                        </a:spcBef>
                        <a:spcAft>
                          <a:spcPts val="0"/>
                        </a:spcAft>
                      </a:pPr>
                      <a:r>
                        <a:rPr lang="en-US" sz="1400" b="0" i="0" kern="1200">
                          <a:solidFill>
                            <a:schemeClr val="tx1"/>
                          </a:solidFill>
                          <a:latin typeface="+mj-lt"/>
                          <a:ea typeface="+mj-ea"/>
                          <a:cs typeface="+mj-cs"/>
                        </a:rPr>
                        <a:t> </a:t>
                      </a: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 +</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2396379048"/>
                  </a:ext>
                </a:extLst>
              </a:tr>
              <a:tr h="539079">
                <a:tc>
                  <a:txBody>
                    <a:bodyPr/>
                    <a:lstStyle/>
                    <a:p>
                      <a:pPr marL="0" marR="0" indent="0">
                        <a:spcBef>
                          <a:spcPts val="0"/>
                        </a:spcBef>
                        <a:spcAft>
                          <a:spcPts val="0"/>
                        </a:spcAft>
                      </a:pPr>
                      <a:r>
                        <a:rPr lang="en-US" sz="1400" b="0" i="0" kern="1200" dirty="0">
                          <a:solidFill>
                            <a:schemeClr val="tx1"/>
                          </a:solidFill>
                          <a:latin typeface="+mj-lt"/>
                          <a:ea typeface="+mj-ea"/>
                          <a:cs typeface="+mj-cs"/>
                        </a:rPr>
                        <a:t>M&amp;M report</a:t>
                      </a:r>
                    </a:p>
                    <a:p>
                      <a:pPr marL="0" marR="0" indent="0">
                        <a:spcBef>
                          <a:spcPts val="0"/>
                        </a:spcBef>
                        <a:spcAft>
                          <a:spcPts val="0"/>
                        </a:spcAft>
                      </a:pPr>
                      <a:r>
                        <a:rPr lang="en-US" sz="1400" b="0" i="0" kern="1200" dirty="0">
                          <a:solidFill>
                            <a:schemeClr val="tx1"/>
                          </a:solidFill>
                          <a:latin typeface="+mj-lt"/>
                          <a:ea typeface="+mj-ea"/>
                          <a:cs typeface="+mj-cs"/>
                        </a:rPr>
                        <a:t> </a:t>
                      </a: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 -</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a:solidFill>
                            <a:schemeClr val="tx1"/>
                          </a:solidFill>
                          <a:effectLst/>
                        </a:rPr>
                        <a:t>-</a:t>
                      </a:r>
                      <a:endParaRPr lang="en-US" sz="13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tc>
                  <a:txBody>
                    <a:bodyPr/>
                    <a:lstStyle/>
                    <a:p>
                      <a:pPr marL="0" marR="0" indent="0" algn="ctr">
                        <a:spcBef>
                          <a:spcPts val="0"/>
                        </a:spcBef>
                        <a:spcAft>
                          <a:spcPts val="0"/>
                        </a:spcAft>
                      </a:pPr>
                      <a:r>
                        <a:rPr lang="en-US" sz="1300" cap="none" spc="0" dirty="0">
                          <a:solidFill>
                            <a:schemeClr val="tx1"/>
                          </a:solidFill>
                          <a:effectLst/>
                        </a:rPr>
                        <a:t>+</a:t>
                      </a:r>
                      <a:endParaRPr lang="en-US" sz="13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1964" marR="71964" marT="95952" marB="0"/>
                </a:tc>
                <a:extLst>
                  <a:ext uri="{0D108BD9-81ED-4DB2-BD59-A6C34878D82A}">
                    <a16:rowId xmlns:a16="http://schemas.microsoft.com/office/drawing/2014/main" val="2135947358"/>
                  </a:ext>
                </a:extLst>
              </a:tr>
            </a:tbl>
          </a:graphicData>
        </a:graphic>
      </p:graphicFrame>
    </p:spTree>
    <p:extLst>
      <p:ext uri="{BB962C8B-B14F-4D97-AF65-F5344CB8AC3E}">
        <p14:creationId xmlns:p14="http://schemas.microsoft.com/office/powerpoint/2010/main" val="166958692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37">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59"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AD0F863-88FA-EE42-8240-C69C32150ACC}"/>
              </a:ext>
            </a:extLst>
          </p:cNvPr>
          <p:cNvSpPr>
            <a:spLocks noGrp="1"/>
          </p:cNvSpPr>
          <p:nvPr>
            <p:ph type="title"/>
          </p:nvPr>
        </p:nvSpPr>
        <p:spPr>
          <a:xfrm>
            <a:off x="496123" y="523625"/>
            <a:ext cx="9252154" cy="1016654"/>
          </a:xfrm>
        </p:spPr>
        <p:txBody>
          <a:bodyPr>
            <a:normAutofit/>
          </a:bodyPr>
          <a:lstStyle/>
          <a:p>
            <a:r>
              <a:rPr lang="en-US" b="1" dirty="0">
                <a:solidFill>
                  <a:srgbClr val="EBEBEB"/>
                </a:solidFill>
              </a:rPr>
              <a:t>Curriculum Structure</a:t>
            </a:r>
          </a:p>
        </p:txBody>
      </p:sp>
      <p:sp>
        <p:nvSpPr>
          <p:cNvPr id="60" name="Rectangle 41">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1" name="Freeform: Shape 43">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62" name="Content Placeholder 3">
            <a:extLst>
              <a:ext uri="{FF2B5EF4-FFF2-40B4-BE49-F238E27FC236}">
                <a16:creationId xmlns:a16="http://schemas.microsoft.com/office/drawing/2014/main" id="{37427D31-364D-4769-B6CD-1E051230F8E0}"/>
              </a:ext>
            </a:extLst>
          </p:cNvPr>
          <p:cNvGraphicFramePr>
            <a:graphicFrameLocks noGrp="1"/>
          </p:cNvGraphicFramePr>
          <p:nvPr>
            <p:ph idx="1"/>
            <p:extLst>
              <p:ext uri="{D42A27DB-BD31-4B8C-83A1-F6EECF244321}">
                <p14:modId xmlns:p14="http://schemas.microsoft.com/office/powerpoint/2010/main" val="3971290304"/>
              </p:ext>
            </p:extLst>
          </p:nvPr>
        </p:nvGraphicFramePr>
        <p:xfrm>
          <a:off x="648929" y="2473093"/>
          <a:ext cx="8946541" cy="4195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47221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8"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F5782F2-E6AF-954F-9904-271FA07D07E2}"/>
              </a:ext>
            </a:extLst>
          </p:cNvPr>
          <p:cNvSpPr>
            <a:spLocks noGrp="1"/>
          </p:cNvSpPr>
          <p:nvPr>
            <p:ph type="title"/>
          </p:nvPr>
        </p:nvSpPr>
        <p:spPr>
          <a:xfrm>
            <a:off x="648930" y="629267"/>
            <a:ext cx="9252154" cy="1016654"/>
          </a:xfrm>
        </p:spPr>
        <p:txBody>
          <a:bodyPr>
            <a:normAutofit/>
          </a:bodyPr>
          <a:lstStyle/>
          <a:p>
            <a:r>
              <a:rPr lang="en-US" b="1">
                <a:solidFill>
                  <a:srgbClr val="EBEBEB"/>
                </a:solidFill>
              </a:rPr>
              <a:t>Lectures</a:t>
            </a:r>
            <a:r>
              <a:rPr lang="en-US">
                <a:solidFill>
                  <a:srgbClr val="EBEBEB"/>
                </a:solidFill>
              </a:rPr>
              <a:t> </a:t>
            </a:r>
          </a:p>
        </p:txBody>
      </p:sp>
      <p:sp>
        <p:nvSpPr>
          <p:cNvPr id="40" name="Rectangle 39">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2" name="Freeform: Shape 41">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4" name="Content Placeholder 3">
            <a:extLst>
              <a:ext uri="{FF2B5EF4-FFF2-40B4-BE49-F238E27FC236}">
                <a16:creationId xmlns:a16="http://schemas.microsoft.com/office/drawing/2014/main" id="{14403452-BD7F-1441-BE6C-E1A54E06FC9B}"/>
              </a:ext>
            </a:extLst>
          </p:cNvPr>
          <p:cNvGraphicFramePr>
            <a:graphicFrameLocks noGrp="1"/>
          </p:cNvGraphicFramePr>
          <p:nvPr>
            <p:ph idx="1"/>
            <p:extLst>
              <p:ext uri="{D42A27DB-BD31-4B8C-83A1-F6EECF244321}">
                <p14:modId xmlns:p14="http://schemas.microsoft.com/office/powerpoint/2010/main" val="1228065147"/>
              </p:ext>
            </p:extLst>
          </p:nvPr>
        </p:nvGraphicFramePr>
        <p:xfrm>
          <a:off x="2171572" y="3795659"/>
          <a:ext cx="6444596" cy="2701358"/>
        </p:xfrm>
        <a:graphic>
          <a:graphicData uri="http://schemas.openxmlformats.org/drawingml/2006/table">
            <a:tbl>
              <a:tblPr firstRow="1" firstCol="1" bandRow="1">
                <a:tableStyleId>{69012ECD-51FC-41F1-AA8D-1B2483CD663E}</a:tableStyleId>
              </a:tblPr>
              <a:tblGrid>
                <a:gridCol w="2927661">
                  <a:extLst>
                    <a:ext uri="{9D8B030D-6E8A-4147-A177-3AD203B41FA5}">
                      <a16:colId xmlns:a16="http://schemas.microsoft.com/office/drawing/2014/main" val="2217399307"/>
                    </a:ext>
                  </a:extLst>
                </a:gridCol>
                <a:gridCol w="3516935">
                  <a:extLst>
                    <a:ext uri="{9D8B030D-6E8A-4147-A177-3AD203B41FA5}">
                      <a16:colId xmlns:a16="http://schemas.microsoft.com/office/drawing/2014/main" val="3940172132"/>
                    </a:ext>
                  </a:extLst>
                </a:gridCol>
              </a:tblGrid>
              <a:tr h="0">
                <a:tc gridSpan="2">
                  <a:txBody>
                    <a:bodyPr/>
                    <a:lstStyle/>
                    <a:p>
                      <a:pPr marL="0" marR="0" indent="0" algn="ctr" defTabSz="457200" rtl="0" eaLnBrk="1" latinLnBrk="0" hangingPunct="1">
                        <a:spcBef>
                          <a:spcPts val="0"/>
                        </a:spcBef>
                        <a:spcAft>
                          <a:spcPts val="0"/>
                        </a:spcAft>
                      </a:pPr>
                      <a:r>
                        <a:rPr lang="en-US" sz="1600" b="1" kern="1200" dirty="0">
                          <a:solidFill>
                            <a:schemeClr val="bg1"/>
                          </a:solidFill>
                          <a:latin typeface="+mn-lt"/>
                          <a:ea typeface="+mn-ea"/>
                          <a:cs typeface="+mn-cs"/>
                        </a:rPr>
                        <a:t>Topics in QIPS</a:t>
                      </a:r>
                    </a:p>
                  </a:txBody>
                  <a:tcPr marL="75450" marR="53893" marT="107786" marB="107786" anchor="ctr"/>
                </a:tc>
                <a:tc hMerge="1">
                  <a:txBody>
                    <a:bodyPr/>
                    <a:lstStyle/>
                    <a:p>
                      <a:endParaRPr lang="en-US"/>
                    </a:p>
                  </a:txBody>
                  <a:tcPr/>
                </a:tc>
                <a:extLst>
                  <a:ext uri="{0D108BD9-81ED-4DB2-BD59-A6C34878D82A}">
                    <a16:rowId xmlns:a16="http://schemas.microsoft.com/office/drawing/2014/main" val="193892825"/>
                  </a:ext>
                </a:extLst>
              </a:tr>
              <a:tr h="366472">
                <a:tc>
                  <a:txBody>
                    <a:bodyPr/>
                    <a:lstStyle/>
                    <a:p>
                      <a:pPr marL="0" marR="0" indent="0" algn="ctr" defTabSz="457200" rtl="0" eaLnBrk="1" latinLnBrk="0" hangingPunct="1">
                        <a:spcBef>
                          <a:spcPts val="0"/>
                        </a:spcBef>
                        <a:spcAft>
                          <a:spcPts val="0"/>
                        </a:spcAft>
                      </a:pPr>
                      <a:r>
                        <a:rPr lang="en-US" sz="1400" b="1" kern="1200" dirty="0">
                          <a:solidFill>
                            <a:schemeClr val="tx1"/>
                          </a:solidFill>
                          <a:latin typeface="+mn-lt"/>
                          <a:ea typeface="+mn-ea"/>
                          <a:cs typeface="+mn-cs"/>
                        </a:rPr>
                        <a:t>Patient Safety</a:t>
                      </a:r>
                    </a:p>
                  </a:txBody>
                  <a:tcPr marL="75450" marR="53893" marT="0" marB="107786"/>
                </a:tc>
                <a:tc>
                  <a:txBody>
                    <a:bodyPr/>
                    <a:lstStyle/>
                    <a:p>
                      <a:pPr marL="0" marR="0" indent="0" algn="ctr" defTabSz="457200" rtl="0" eaLnBrk="1" latinLnBrk="0" hangingPunct="1">
                        <a:spcBef>
                          <a:spcPts val="0"/>
                        </a:spcBef>
                        <a:spcAft>
                          <a:spcPts val="0"/>
                        </a:spcAft>
                      </a:pPr>
                      <a:r>
                        <a:rPr lang="en-US" sz="1400" b="1" kern="1200" dirty="0">
                          <a:solidFill>
                            <a:schemeClr val="tx1"/>
                          </a:solidFill>
                          <a:latin typeface="+mn-lt"/>
                          <a:ea typeface="+mn-ea"/>
                          <a:cs typeface="+mn-cs"/>
                        </a:rPr>
                        <a:t>Quality Improvement</a:t>
                      </a:r>
                    </a:p>
                  </a:txBody>
                  <a:tcPr marL="75450" marR="53893" marT="0" marB="107786"/>
                </a:tc>
                <a:extLst>
                  <a:ext uri="{0D108BD9-81ED-4DB2-BD59-A6C34878D82A}">
                    <a16:rowId xmlns:a16="http://schemas.microsoft.com/office/drawing/2014/main" val="2325711501"/>
                  </a:ext>
                </a:extLst>
              </a:tr>
              <a:tr h="1875474">
                <a:tc>
                  <a:txBody>
                    <a:bodyPr/>
                    <a:lstStyle/>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High reliable organization principles</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Principles of Patient Safety</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Error Reporting</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Root Cause Analysis</a:t>
                      </a:r>
                    </a:p>
                  </a:txBody>
                  <a:tcPr marL="75450" marR="53893" marT="0" marB="107786"/>
                </a:tc>
                <a:tc>
                  <a:txBody>
                    <a:bodyPr/>
                    <a:lstStyle/>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Introduction to the QI </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QI Vs research</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Starting a QI Project: Defining a Problem, Organizing a Team</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Creating a Problem Statement or SMART aim</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Stakeholder Analysis, fish bone</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Measuring for Improvement, Developing Countermeasures</a:t>
                      </a:r>
                    </a:p>
                    <a:p>
                      <a:pPr marL="0" marR="0" lvl="0" indent="0" algn="l" defTabSz="457200" rtl="0" eaLnBrk="1" latinLnBrk="0" hangingPunct="1">
                        <a:spcBef>
                          <a:spcPts val="0"/>
                        </a:spcBef>
                        <a:spcAft>
                          <a:spcPts val="0"/>
                        </a:spcAft>
                        <a:buSzPts val="1000"/>
                        <a:buFont typeface="Symbol" pitchFamily="2" charset="2"/>
                        <a:buChar char=""/>
                        <a:tabLst>
                          <a:tab pos="228600" algn="l"/>
                        </a:tabLst>
                      </a:pPr>
                      <a:r>
                        <a:rPr lang="en-US" sz="1100" b="0" kern="1200" dirty="0">
                          <a:solidFill>
                            <a:schemeClr val="tx1"/>
                          </a:solidFill>
                          <a:latin typeface="+mn-lt"/>
                          <a:ea typeface="+mn-ea"/>
                          <a:cs typeface="+mn-cs"/>
                        </a:rPr>
                        <a:t>Pilot and Implementation Planning</a:t>
                      </a:r>
                    </a:p>
                    <a:p>
                      <a:pPr marL="0" marR="0" indent="0" algn="l" defTabSz="457200" rtl="0" eaLnBrk="1" latinLnBrk="0" hangingPunct="1">
                        <a:spcBef>
                          <a:spcPts val="0"/>
                        </a:spcBef>
                        <a:spcAft>
                          <a:spcPts val="0"/>
                        </a:spcAft>
                      </a:pPr>
                      <a:r>
                        <a:rPr lang="en-US" sz="1100" b="0" kern="1200" dirty="0">
                          <a:solidFill>
                            <a:schemeClr val="tx1"/>
                          </a:solidFill>
                          <a:latin typeface="+mn-lt"/>
                          <a:ea typeface="+mn-ea"/>
                          <a:cs typeface="+mn-cs"/>
                        </a:rPr>
                        <a:t> </a:t>
                      </a:r>
                    </a:p>
                  </a:txBody>
                  <a:tcPr marL="75450" marR="53893" marT="0" marB="107786"/>
                </a:tc>
                <a:extLst>
                  <a:ext uri="{0D108BD9-81ED-4DB2-BD59-A6C34878D82A}">
                    <a16:rowId xmlns:a16="http://schemas.microsoft.com/office/drawing/2014/main" val="3136168779"/>
                  </a:ext>
                </a:extLst>
              </a:tr>
            </a:tbl>
          </a:graphicData>
        </a:graphic>
      </p:graphicFrame>
      <p:sp>
        <p:nvSpPr>
          <p:cNvPr id="3" name="TextBox 2">
            <a:extLst>
              <a:ext uri="{FF2B5EF4-FFF2-40B4-BE49-F238E27FC236}">
                <a16:creationId xmlns:a16="http://schemas.microsoft.com/office/drawing/2014/main" id="{F66BA604-880F-498C-91F3-8E9B68DF7754}"/>
              </a:ext>
            </a:extLst>
          </p:cNvPr>
          <p:cNvSpPr txBox="1"/>
          <p:nvPr/>
        </p:nvSpPr>
        <p:spPr>
          <a:xfrm>
            <a:off x="533399" y="2440746"/>
            <a:ext cx="9720943" cy="1200329"/>
          </a:xfrm>
          <a:prstGeom prst="rect">
            <a:avLst/>
          </a:prstGeom>
          <a:noFill/>
        </p:spPr>
        <p:txBody>
          <a:bodyPr wrap="square" rtlCol="0">
            <a:spAutoFit/>
          </a:bodyPr>
          <a:lstStyle/>
          <a:p>
            <a:pPr marL="285750" indent="-285750">
              <a:buClr>
                <a:schemeClr val="tx2"/>
              </a:buClr>
              <a:buFont typeface="Wingdings" panose="05000000000000000000" pitchFamily="2" charset="2"/>
              <a:buChar char="Ø"/>
            </a:pPr>
            <a:r>
              <a:rPr lang="en-US" dirty="0"/>
              <a:t>Lectures on important patient safety and quality improvement topics will be scheduled during morning conference and Friday conference didactic sessions.</a:t>
            </a:r>
          </a:p>
          <a:p>
            <a:pPr marL="285750" indent="-285750">
              <a:buClr>
                <a:schemeClr val="tx2"/>
              </a:buClr>
              <a:buFont typeface="Wingdings" panose="05000000000000000000" pitchFamily="2" charset="2"/>
              <a:buChar char="Ø"/>
            </a:pPr>
            <a:r>
              <a:rPr lang="en-US" dirty="0"/>
              <a:t>Lectures will be delivered by experienced QIPS leaders from the residency program and the teaching hospital.</a:t>
            </a:r>
          </a:p>
        </p:txBody>
      </p:sp>
    </p:spTree>
    <p:extLst>
      <p:ext uri="{BB962C8B-B14F-4D97-AF65-F5344CB8AC3E}">
        <p14:creationId xmlns:p14="http://schemas.microsoft.com/office/powerpoint/2010/main" val="121112130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8503D8D-9C29-9F4C-B6DA-5F52CDA7FB1E}"/>
              </a:ext>
            </a:extLst>
          </p:cNvPr>
          <p:cNvSpPr>
            <a:spLocks noGrp="1"/>
          </p:cNvSpPr>
          <p:nvPr>
            <p:ph type="title"/>
          </p:nvPr>
        </p:nvSpPr>
        <p:spPr>
          <a:xfrm>
            <a:off x="648930" y="629267"/>
            <a:ext cx="9252154" cy="1016654"/>
          </a:xfrm>
        </p:spPr>
        <p:txBody>
          <a:bodyPr>
            <a:normAutofit/>
          </a:bodyPr>
          <a:lstStyle/>
          <a:p>
            <a:r>
              <a:rPr lang="en-US" b="1" dirty="0">
                <a:solidFill>
                  <a:srgbClr val="EBEBEB"/>
                </a:solidFill>
              </a:rPr>
              <a:t>QI Workshop</a:t>
            </a:r>
          </a:p>
        </p:txBody>
      </p:sp>
      <p:sp>
        <p:nvSpPr>
          <p:cNvPr id="20"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Content Placeholder 3">
            <a:extLst>
              <a:ext uri="{FF2B5EF4-FFF2-40B4-BE49-F238E27FC236}">
                <a16:creationId xmlns:a16="http://schemas.microsoft.com/office/drawing/2014/main" id="{9650775B-A69F-4C41-AE96-13187AAA5347}"/>
              </a:ext>
            </a:extLst>
          </p:cNvPr>
          <p:cNvSpPr>
            <a:spLocks noGrp="1"/>
          </p:cNvSpPr>
          <p:nvPr>
            <p:ph idx="1"/>
          </p:nvPr>
        </p:nvSpPr>
        <p:spPr>
          <a:xfrm>
            <a:off x="648930" y="2720592"/>
            <a:ext cx="8946541" cy="4195481"/>
          </a:xfrm>
        </p:spPr>
        <p:txBody>
          <a:bodyPr/>
          <a:lstStyle/>
          <a:p>
            <a:pPr>
              <a:buClr>
                <a:schemeClr val="tx2"/>
              </a:buClr>
              <a:buFont typeface="Wingdings" panose="05000000000000000000" pitchFamily="2" charset="2"/>
              <a:buChar char="Ø"/>
            </a:pPr>
            <a:r>
              <a:rPr lang="en-US" dirty="0"/>
              <a:t>Residents will be trained on the practical application of QI principles and methodologies at 3-day long QI workshop</a:t>
            </a:r>
          </a:p>
          <a:p>
            <a:pPr>
              <a:buClr>
                <a:schemeClr val="tx2"/>
              </a:buClr>
              <a:buFont typeface="Wingdings" panose="05000000000000000000" pitchFamily="2" charset="2"/>
              <a:buChar char="Ø"/>
            </a:pPr>
            <a:r>
              <a:rPr lang="en-US" dirty="0"/>
              <a:t>Annual QI workshop will be delivered for PGY-2 residents by the director of the hospitalist team during Directors’ block (block 4)</a:t>
            </a:r>
          </a:p>
          <a:p>
            <a:pPr>
              <a:buClr>
                <a:schemeClr val="tx2"/>
              </a:buClr>
              <a:buFont typeface="Wingdings" panose="05000000000000000000" pitchFamily="2" charset="2"/>
              <a:buChar char="Ø"/>
            </a:pPr>
            <a:r>
              <a:rPr lang="en-US" dirty="0"/>
              <a:t>For 2021inaugural year, additional QI workshop will be conducted for PGY-3 residents during block 2</a:t>
            </a:r>
          </a:p>
          <a:p>
            <a:pPr>
              <a:buClr>
                <a:schemeClr val="tx2"/>
              </a:buClr>
              <a:buFont typeface="Wingdings" panose="05000000000000000000" pitchFamily="2" charset="2"/>
              <a:buChar char="Ø"/>
            </a:pPr>
            <a:endParaRPr lang="en-US" dirty="0"/>
          </a:p>
        </p:txBody>
      </p:sp>
    </p:spTree>
    <p:extLst>
      <p:ext uri="{BB962C8B-B14F-4D97-AF65-F5344CB8AC3E}">
        <p14:creationId xmlns:p14="http://schemas.microsoft.com/office/powerpoint/2010/main" val="305303564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28506F33-626B-4749-AF5B-1CDFB785B9C1}"/>
              </a:ext>
            </a:extLst>
          </p:cNvPr>
          <p:cNvSpPr>
            <a:spLocks noGrp="1"/>
          </p:cNvSpPr>
          <p:nvPr>
            <p:ph type="title"/>
          </p:nvPr>
        </p:nvSpPr>
        <p:spPr>
          <a:xfrm>
            <a:off x="1103312" y="452718"/>
            <a:ext cx="8947522" cy="1400530"/>
          </a:xfrm>
        </p:spPr>
        <p:txBody>
          <a:bodyPr anchor="ctr">
            <a:normAutofit/>
          </a:bodyPr>
          <a:lstStyle/>
          <a:p>
            <a:r>
              <a:rPr lang="en-US" b="1" dirty="0">
                <a:solidFill>
                  <a:srgbClr val="FFFFFF"/>
                </a:solidFill>
              </a:rPr>
              <a:t>QI Workshop contd.</a:t>
            </a:r>
          </a:p>
        </p:txBody>
      </p:sp>
      <p:sp>
        <p:nvSpPr>
          <p:cNvPr id="3" name="Content Placeholder 2">
            <a:extLst>
              <a:ext uri="{FF2B5EF4-FFF2-40B4-BE49-F238E27FC236}">
                <a16:creationId xmlns:a16="http://schemas.microsoft.com/office/drawing/2014/main" id="{6B67D6A9-5D01-460D-84AE-89BE69F3469B}"/>
              </a:ext>
            </a:extLst>
          </p:cNvPr>
          <p:cNvSpPr>
            <a:spLocks noGrp="1"/>
          </p:cNvSpPr>
          <p:nvPr>
            <p:ph idx="1"/>
          </p:nvPr>
        </p:nvSpPr>
        <p:spPr>
          <a:xfrm>
            <a:off x="1103312" y="2763520"/>
            <a:ext cx="8946541" cy="3484879"/>
          </a:xfrm>
        </p:spPr>
        <p:txBody>
          <a:bodyPr>
            <a:normAutofit fontScale="92500"/>
          </a:bodyPr>
          <a:lstStyle/>
          <a:p>
            <a:pPr>
              <a:buClr>
                <a:schemeClr val="tx2"/>
              </a:buClr>
              <a:buFont typeface="Wingdings" panose="05000000000000000000" pitchFamily="2" charset="2"/>
              <a:buChar char="Ø"/>
            </a:pPr>
            <a:r>
              <a:rPr lang="en-US" dirty="0"/>
              <a:t>Residents are required to fill out the QI interest intake form. They will be grouped into teams depending on their interests. Each team will consist of 4-5 residents, ideally comprised of different PGY levels to make sure the continuation of the project over the years. Interprofessional collaboration and participation is highly encouraged.</a:t>
            </a:r>
          </a:p>
          <a:p>
            <a:pPr>
              <a:buClr>
                <a:schemeClr val="tx2"/>
              </a:buClr>
              <a:buFont typeface="Wingdings" panose="05000000000000000000" pitchFamily="2" charset="2"/>
              <a:buChar char="Ø"/>
            </a:pPr>
            <a:r>
              <a:rPr lang="en-US" dirty="0"/>
              <a:t>Resident QI teams will be paired with mentors who are experienced faculty and QI leaders from the health system depending on their expertise and/or mutual interests</a:t>
            </a:r>
          </a:p>
          <a:p>
            <a:pPr>
              <a:buClr>
                <a:schemeClr val="tx2"/>
              </a:buClr>
              <a:buFont typeface="Wingdings" panose="05000000000000000000" pitchFamily="2" charset="2"/>
              <a:buChar char="Ø"/>
            </a:pPr>
            <a:r>
              <a:rPr lang="en-US" dirty="0"/>
              <a:t>Resident teams will brainstorm project ideas during QI workshop and formulate the aim statement and measures for their proposed projects</a:t>
            </a:r>
          </a:p>
        </p:txBody>
      </p:sp>
    </p:spTree>
    <p:extLst>
      <p:ext uri="{BB962C8B-B14F-4D97-AF65-F5344CB8AC3E}">
        <p14:creationId xmlns:p14="http://schemas.microsoft.com/office/powerpoint/2010/main" val="214326943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340</TotalTime>
  <Words>921</Words>
  <Application>Microsoft Office PowerPoint</Application>
  <PresentationFormat>Widescreen</PresentationFormat>
  <Paragraphs>132</Paragraphs>
  <Slides>15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Century Gothic</vt:lpstr>
      <vt:lpstr>Gill Sans MT</vt:lpstr>
      <vt:lpstr>Symbol</vt:lpstr>
      <vt:lpstr>Times</vt:lpstr>
      <vt:lpstr>Times New Roman</vt:lpstr>
      <vt:lpstr>Wingdings</vt:lpstr>
      <vt:lpstr>Wingdings 3</vt:lpstr>
      <vt:lpstr>Ion</vt:lpstr>
      <vt:lpstr>ECU Quality Improvement and Patient Safety (QIPS) Curriculum</vt:lpstr>
      <vt:lpstr>Vision</vt:lpstr>
      <vt:lpstr>Objectives</vt:lpstr>
      <vt:lpstr>Timeline 2021-2022 Academic Year</vt:lpstr>
      <vt:lpstr>Curriculum Overview</vt:lpstr>
      <vt:lpstr>Curriculum Structure</vt:lpstr>
      <vt:lpstr>Lectures </vt:lpstr>
      <vt:lpstr>QI Workshop</vt:lpstr>
      <vt:lpstr>QI Workshop contd.</vt:lpstr>
      <vt:lpstr>QI Project </vt:lpstr>
      <vt:lpstr>QI Project contd.</vt:lpstr>
      <vt:lpstr>Patient Safety Experiences </vt:lpstr>
      <vt:lpstr>Institutional Committees at Teaching Hospital</vt:lpstr>
      <vt:lpstr>Patient Safety Recognition </vt:lpstr>
      <vt:lpstr>Accountability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 quality improvement and patient safety (QIPS)  Curriculum</dc:title>
  <dc:creator>Kyaw Min Khant</dc:creator>
  <cp:lastModifiedBy>Khant, Kyaw Min</cp:lastModifiedBy>
  <cp:revision>27</cp:revision>
  <dcterms:created xsi:type="dcterms:W3CDTF">2021-06-02T02:13:11Z</dcterms:created>
  <dcterms:modified xsi:type="dcterms:W3CDTF">2021-07-20T14:21:33Z</dcterms:modified>
</cp:coreProperties>
</file>